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4" r:id="rId5"/>
  </p:sldMasterIdLst>
  <p:notesMasterIdLst>
    <p:notesMasterId r:id="rId37"/>
  </p:notesMasterIdLst>
  <p:handoutMasterIdLst>
    <p:handoutMasterId r:id="rId38"/>
  </p:handoutMasterIdLst>
  <p:sldIdLst>
    <p:sldId id="466" r:id="rId6"/>
    <p:sldId id="844" r:id="rId7"/>
    <p:sldId id="953" r:id="rId8"/>
    <p:sldId id="954" r:id="rId9"/>
    <p:sldId id="845" r:id="rId10"/>
    <p:sldId id="887" r:id="rId11"/>
    <p:sldId id="846" r:id="rId12"/>
    <p:sldId id="888" r:id="rId13"/>
    <p:sldId id="955" r:id="rId14"/>
    <p:sldId id="956" r:id="rId15"/>
    <p:sldId id="960" r:id="rId16"/>
    <p:sldId id="866" r:id="rId17"/>
    <p:sldId id="896" r:id="rId18"/>
    <p:sldId id="865" r:id="rId19"/>
    <p:sldId id="891" r:id="rId20"/>
    <p:sldId id="908" r:id="rId21"/>
    <p:sldId id="907" r:id="rId22"/>
    <p:sldId id="890" r:id="rId23"/>
    <p:sldId id="885" r:id="rId24"/>
    <p:sldId id="957" r:id="rId25"/>
    <p:sldId id="876" r:id="rId26"/>
    <p:sldId id="871" r:id="rId27"/>
    <p:sldId id="906" r:id="rId28"/>
    <p:sldId id="959" r:id="rId29"/>
    <p:sldId id="878" r:id="rId30"/>
    <p:sldId id="879" r:id="rId31"/>
    <p:sldId id="881" r:id="rId32"/>
    <p:sldId id="958" r:id="rId33"/>
    <p:sldId id="952" r:id="rId34"/>
    <p:sldId id="842" r:id="rId35"/>
    <p:sldId id="274" r:id="rId36"/>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s" id="{7A97F949-2357-4C67-B9ED-299FA035783C}">
          <p14:sldIdLst>
            <p14:sldId id="466"/>
            <p14:sldId id="844"/>
            <p14:sldId id="953"/>
            <p14:sldId id="954"/>
            <p14:sldId id="845"/>
            <p14:sldId id="887"/>
            <p14:sldId id="846"/>
            <p14:sldId id="888"/>
            <p14:sldId id="955"/>
            <p14:sldId id="956"/>
            <p14:sldId id="960"/>
            <p14:sldId id="866"/>
            <p14:sldId id="896"/>
            <p14:sldId id="865"/>
            <p14:sldId id="891"/>
            <p14:sldId id="908"/>
            <p14:sldId id="907"/>
            <p14:sldId id="890"/>
            <p14:sldId id="885"/>
            <p14:sldId id="957"/>
            <p14:sldId id="876"/>
            <p14:sldId id="871"/>
            <p14:sldId id="906"/>
            <p14:sldId id="959"/>
            <p14:sldId id="878"/>
            <p14:sldId id="879"/>
            <p14:sldId id="881"/>
            <p14:sldId id="958"/>
            <p14:sldId id="952"/>
          </p14:sldIdLst>
        </p14:section>
        <p14:section name="Ending Slide" id="{A78F5A3A-A081-4C35-B26E-F6D67B1F90FA}">
          <p14:sldIdLst>
            <p14:sldId id="842"/>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1B770"/>
    <a:srgbClr val="7B8898"/>
    <a:srgbClr val="3876B0"/>
    <a:srgbClr val="3776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F1903-2187-4947-BDAD-74F3477EFD44}" v="17" dt="2026-05-26T18:37:29.5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45" autoAdjust="0"/>
    <p:restoredTop sz="41849" autoAdjust="0"/>
  </p:normalViewPr>
  <p:slideViewPr>
    <p:cSldViewPr snapToGrid="0">
      <p:cViewPr varScale="1">
        <p:scale>
          <a:sx n="31" d="100"/>
          <a:sy n="31" d="100"/>
        </p:scale>
        <p:origin x="1852" y="36"/>
      </p:cViewPr>
      <p:guideLst/>
    </p:cSldViewPr>
  </p:slideViewPr>
  <p:outlineViewPr>
    <p:cViewPr>
      <p:scale>
        <a:sx n="33" d="100"/>
        <a:sy n="33" d="100"/>
      </p:scale>
      <p:origin x="0" y="-6048"/>
    </p:cViewPr>
  </p:outlineViewPr>
  <p:notesTextViewPr>
    <p:cViewPr>
      <p:scale>
        <a:sx n="1" d="1"/>
        <a:sy n="1" d="1"/>
      </p:scale>
      <p:origin x="0" y="0"/>
    </p:cViewPr>
  </p:notesTextViewPr>
  <p:sorterViewPr>
    <p:cViewPr>
      <p:scale>
        <a:sx n="100" d="100"/>
        <a:sy n="100" d="100"/>
      </p:scale>
      <p:origin x="0" y="-8388"/>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erra Kubicki" userId="35a989bd-2140-410b-9ba5-103987addb28" providerId="ADAL" clId="{E25073CF-4DBA-477C-9652-C9A4FB3393C6}"/>
    <pc:docChg chg="undo custSel addSld delSld modSld sldOrd modSection">
      <pc:chgData name="Sierra Kubicki" userId="35a989bd-2140-410b-9ba5-103987addb28" providerId="ADAL" clId="{E25073CF-4DBA-477C-9652-C9A4FB3393C6}" dt="2026-05-26T18:52:18.572" v="1469" actId="20577"/>
      <pc:docMkLst>
        <pc:docMk/>
      </pc:docMkLst>
      <pc:sldChg chg="modSp mod">
        <pc:chgData name="Sierra Kubicki" userId="35a989bd-2140-410b-9ba5-103987addb28" providerId="ADAL" clId="{E25073CF-4DBA-477C-9652-C9A4FB3393C6}" dt="2026-05-06T18:43:49.359" v="27" actId="14100"/>
        <pc:sldMkLst>
          <pc:docMk/>
          <pc:sldMk cId="0" sldId="274"/>
        </pc:sldMkLst>
        <pc:spChg chg="mod">
          <ac:chgData name="Sierra Kubicki" userId="35a989bd-2140-410b-9ba5-103987addb28" providerId="ADAL" clId="{E25073CF-4DBA-477C-9652-C9A4FB3393C6}" dt="2026-05-06T18:43:49.359" v="27" actId="14100"/>
          <ac:spMkLst>
            <pc:docMk/>
            <pc:sldMk cId="0" sldId="274"/>
            <ac:spMk id="25" creationId="{B06B8526-0EF5-4C0C-A76E-49B3EE5E8F9A}"/>
          </ac:spMkLst>
        </pc:spChg>
      </pc:sldChg>
      <pc:sldChg chg="modSp mod">
        <pc:chgData name="Sierra Kubicki" userId="35a989bd-2140-410b-9ba5-103987addb28" providerId="ADAL" clId="{E25073CF-4DBA-477C-9652-C9A4FB3393C6}" dt="2026-05-26T18:41:55.172" v="1398" actId="20577"/>
        <pc:sldMkLst>
          <pc:docMk/>
          <pc:sldMk cId="2617272062" sldId="466"/>
        </pc:sldMkLst>
        <pc:spChg chg="mod">
          <ac:chgData name="Sierra Kubicki" userId="35a989bd-2140-410b-9ba5-103987addb28" providerId="ADAL" clId="{E25073CF-4DBA-477C-9652-C9A4FB3393C6}" dt="2026-05-26T18:41:55.172" v="1398" actId="20577"/>
          <ac:spMkLst>
            <pc:docMk/>
            <pc:sldMk cId="2617272062" sldId="466"/>
            <ac:spMk id="5" creationId="{33A8D0E1-7D0E-4F0D-B1D7-91D0F8FE62E0}"/>
          </ac:spMkLst>
        </pc:spChg>
      </pc:sldChg>
      <pc:sldChg chg="delSp modSp mod ord">
        <pc:chgData name="Sierra Kubicki" userId="35a989bd-2140-410b-9ba5-103987addb28" providerId="ADAL" clId="{E25073CF-4DBA-477C-9652-C9A4FB3393C6}" dt="2026-05-26T18:42:10.385" v="1402" actId="1076"/>
        <pc:sldMkLst>
          <pc:docMk/>
          <pc:sldMk cId="2654785006" sldId="844"/>
        </pc:sldMkLst>
        <pc:spChg chg="mod">
          <ac:chgData name="Sierra Kubicki" userId="35a989bd-2140-410b-9ba5-103987addb28" providerId="ADAL" clId="{E25073CF-4DBA-477C-9652-C9A4FB3393C6}" dt="2026-05-06T19:01:54.481" v="94" actId="1076"/>
          <ac:spMkLst>
            <pc:docMk/>
            <pc:sldMk cId="2654785006" sldId="844"/>
            <ac:spMk id="4" creationId="{555DA5C7-4EF1-5EB1-9F04-FAA3FB7855AC}"/>
          </ac:spMkLst>
        </pc:spChg>
        <pc:spChg chg="mod">
          <ac:chgData name="Sierra Kubicki" userId="35a989bd-2140-410b-9ba5-103987addb28" providerId="ADAL" clId="{E25073CF-4DBA-477C-9652-C9A4FB3393C6}" dt="2026-05-06T19:01:56.017" v="95" actId="20577"/>
          <ac:spMkLst>
            <pc:docMk/>
            <pc:sldMk cId="2654785006" sldId="844"/>
            <ac:spMk id="6" creationId="{4B4F97F4-8739-B43E-C342-13966E70A721}"/>
          </ac:spMkLst>
        </pc:spChg>
        <pc:spChg chg="mod">
          <ac:chgData name="Sierra Kubicki" userId="35a989bd-2140-410b-9ba5-103987addb28" providerId="ADAL" clId="{E25073CF-4DBA-477C-9652-C9A4FB3393C6}" dt="2026-05-26T18:42:10.385" v="1402" actId="1076"/>
          <ac:spMkLst>
            <pc:docMk/>
            <pc:sldMk cId="2654785006" sldId="844"/>
            <ac:spMk id="29" creationId="{D17D1716-E70A-010E-B704-CE3871A67787}"/>
          </ac:spMkLst>
        </pc:spChg>
        <pc:picChg chg="mod">
          <ac:chgData name="Sierra Kubicki" userId="35a989bd-2140-410b-9ba5-103987addb28" providerId="ADAL" clId="{E25073CF-4DBA-477C-9652-C9A4FB3393C6}" dt="2026-05-06T19:01:48.753" v="92" actId="1076"/>
          <ac:picMkLst>
            <pc:docMk/>
            <pc:sldMk cId="2654785006" sldId="844"/>
            <ac:picMk id="2" creationId="{6FBE35EA-1628-A0A0-73D3-570CE105C09A}"/>
          </ac:picMkLst>
        </pc:picChg>
      </pc:sldChg>
      <pc:sldChg chg="del">
        <pc:chgData name="Sierra Kubicki" userId="35a989bd-2140-410b-9ba5-103987addb28" providerId="ADAL" clId="{E25073CF-4DBA-477C-9652-C9A4FB3393C6}" dt="2026-05-26T18:09:17.620" v="935" actId="47"/>
        <pc:sldMkLst>
          <pc:docMk/>
          <pc:sldMk cId="2956405267" sldId="848"/>
        </pc:sldMkLst>
      </pc:sldChg>
      <pc:sldChg chg="ord modNotesTx">
        <pc:chgData name="Sierra Kubicki" userId="35a989bd-2140-410b-9ba5-103987addb28" providerId="ADAL" clId="{E25073CF-4DBA-477C-9652-C9A4FB3393C6}" dt="2026-05-26T18:51:43.209" v="1465" actId="20577"/>
        <pc:sldMkLst>
          <pc:docMk/>
          <pc:sldMk cId="391856440" sldId="866"/>
        </pc:sldMkLst>
      </pc:sldChg>
      <pc:sldChg chg="delSp modSp del mod">
        <pc:chgData name="Sierra Kubicki" userId="35a989bd-2140-410b-9ba5-103987addb28" providerId="ADAL" clId="{E25073CF-4DBA-477C-9652-C9A4FB3393C6}" dt="2026-05-26T18:13:00.337" v="1075" actId="2696"/>
        <pc:sldMkLst>
          <pc:docMk/>
          <pc:sldMk cId="2717068885" sldId="870"/>
        </pc:sldMkLst>
        <pc:spChg chg="del mod">
          <ac:chgData name="Sierra Kubicki" userId="35a989bd-2140-410b-9ba5-103987addb28" providerId="ADAL" clId="{E25073CF-4DBA-477C-9652-C9A4FB3393C6}" dt="2026-05-26T18:11:38.070" v="1023" actId="478"/>
          <ac:spMkLst>
            <pc:docMk/>
            <pc:sldMk cId="2717068885" sldId="870"/>
            <ac:spMk id="2" creationId="{7C10223B-C818-ADCB-1E38-7AFF8D22C4CE}"/>
          </ac:spMkLst>
        </pc:spChg>
        <pc:spChg chg="mod">
          <ac:chgData name="Sierra Kubicki" userId="35a989bd-2140-410b-9ba5-103987addb28" providerId="ADAL" clId="{E25073CF-4DBA-477C-9652-C9A4FB3393C6}" dt="2026-05-26T18:11:30.371" v="1022"/>
          <ac:spMkLst>
            <pc:docMk/>
            <pc:sldMk cId="2717068885" sldId="870"/>
            <ac:spMk id="3" creationId="{3AAA0DBE-D533-7D32-8FAF-BF9B481CE36F}"/>
          </ac:spMkLst>
        </pc:spChg>
      </pc:sldChg>
      <pc:sldChg chg="modNotesTx">
        <pc:chgData name="Sierra Kubicki" userId="35a989bd-2140-410b-9ba5-103987addb28" providerId="ADAL" clId="{E25073CF-4DBA-477C-9652-C9A4FB3393C6}" dt="2026-05-25T18:22:47.973" v="760" actId="20577"/>
        <pc:sldMkLst>
          <pc:docMk/>
          <pc:sldMk cId="4288691537" sldId="871"/>
        </pc:sldMkLst>
      </pc:sldChg>
      <pc:sldChg chg="del">
        <pc:chgData name="Sierra Kubicki" userId="35a989bd-2140-410b-9ba5-103987addb28" providerId="ADAL" clId="{E25073CF-4DBA-477C-9652-C9A4FB3393C6}" dt="2026-05-26T18:37:42.585" v="1366" actId="2696"/>
        <pc:sldMkLst>
          <pc:docMk/>
          <pc:sldMk cId="267351433" sldId="873"/>
        </pc:sldMkLst>
      </pc:sldChg>
      <pc:sldChg chg="del">
        <pc:chgData name="Sierra Kubicki" userId="35a989bd-2140-410b-9ba5-103987addb28" providerId="ADAL" clId="{E25073CF-4DBA-477C-9652-C9A4FB3393C6}" dt="2026-05-26T18:37:42.585" v="1366" actId="2696"/>
        <pc:sldMkLst>
          <pc:docMk/>
          <pc:sldMk cId="1024066218" sldId="874"/>
        </pc:sldMkLst>
      </pc:sldChg>
      <pc:sldChg chg="add del">
        <pc:chgData name="Sierra Kubicki" userId="35a989bd-2140-410b-9ba5-103987addb28" providerId="ADAL" clId="{E25073CF-4DBA-477C-9652-C9A4FB3393C6}" dt="2026-05-26T18:37:42.585" v="1366" actId="2696"/>
        <pc:sldMkLst>
          <pc:docMk/>
          <pc:sldMk cId="1224175280" sldId="875"/>
        </pc:sldMkLst>
      </pc:sldChg>
      <pc:sldChg chg="modSp mod">
        <pc:chgData name="Sierra Kubicki" userId="35a989bd-2140-410b-9ba5-103987addb28" providerId="ADAL" clId="{E25073CF-4DBA-477C-9652-C9A4FB3393C6}" dt="2026-05-26T18:10:42.039" v="1000" actId="14100"/>
        <pc:sldMkLst>
          <pc:docMk/>
          <pc:sldMk cId="3583471239" sldId="876"/>
        </pc:sldMkLst>
        <pc:spChg chg="mod">
          <ac:chgData name="Sierra Kubicki" userId="35a989bd-2140-410b-9ba5-103987addb28" providerId="ADAL" clId="{E25073CF-4DBA-477C-9652-C9A4FB3393C6}" dt="2026-05-26T18:10:42.039" v="1000" actId="14100"/>
          <ac:spMkLst>
            <pc:docMk/>
            <pc:sldMk cId="3583471239" sldId="876"/>
            <ac:spMk id="3" creationId="{CBF70A23-0D91-1C61-8487-CBF69508731C}"/>
          </ac:spMkLst>
        </pc:spChg>
      </pc:sldChg>
      <pc:sldChg chg="del">
        <pc:chgData name="Sierra Kubicki" userId="35a989bd-2140-410b-9ba5-103987addb28" providerId="ADAL" clId="{E25073CF-4DBA-477C-9652-C9A4FB3393C6}" dt="2026-05-25T18:23:25.478" v="763" actId="2696"/>
        <pc:sldMkLst>
          <pc:docMk/>
          <pc:sldMk cId="698272521" sldId="877"/>
        </pc:sldMkLst>
      </pc:sldChg>
      <pc:sldChg chg="modSp mod">
        <pc:chgData name="Sierra Kubicki" userId="35a989bd-2140-410b-9ba5-103987addb28" providerId="ADAL" clId="{E25073CF-4DBA-477C-9652-C9A4FB3393C6}" dt="2026-05-25T18:24:11.832" v="832" actId="20577"/>
        <pc:sldMkLst>
          <pc:docMk/>
          <pc:sldMk cId="1922340072" sldId="879"/>
        </pc:sldMkLst>
        <pc:spChg chg="mod">
          <ac:chgData name="Sierra Kubicki" userId="35a989bd-2140-410b-9ba5-103987addb28" providerId="ADAL" clId="{E25073CF-4DBA-477C-9652-C9A4FB3393C6}" dt="2026-05-25T18:24:11.832" v="832" actId="20577"/>
          <ac:spMkLst>
            <pc:docMk/>
            <pc:sldMk cId="1922340072" sldId="879"/>
            <ac:spMk id="4" creationId="{995ECAB7-8F1F-DAB7-FF9D-27B8927FDD0F}"/>
          </ac:spMkLst>
        </pc:spChg>
      </pc:sldChg>
      <pc:sldChg chg="addSp delSp modSp add del mod ord">
        <pc:chgData name="Sierra Kubicki" userId="35a989bd-2140-410b-9ba5-103987addb28" providerId="ADAL" clId="{E25073CF-4DBA-477C-9652-C9A4FB3393C6}" dt="2026-05-26T18:11:02.336" v="1002"/>
        <pc:sldMkLst>
          <pc:docMk/>
          <pc:sldMk cId="1191241199" sldId="881"/>
        </pc:sldMkLst>
        <pc:spChg chg="mod">
          <ac:chgData name="Sierra Kubicki" userId="35a989bd-2140-410b-9ba5-103987addb28" providerId="ADAL" clId="{E25073CF-4DBA-477C-9652-C9A4FB3393C6}" dt="2026-05-25T18:22:33.418" v="759" actId="14100"/>
          <ac:spMkLst>
            <pc:docMk/>
            <pc:sldMk cId="1191241199" sldId="881"/>
            <ac:spMk id="2" creationId="{A3301C41-669F-F08B-6498-EC4B44EF987B}"/>
          </ac:spMkLst>
        </pc:spChg>
        <pc:picChg chg="add mod">
          <ac:chgData name="Sierra Kubicki" userId="35a989bd-2140-410b-9ba5-103987addb28" providerId="ADAL" clId="{E25073CF-4DBA-477C-9652-C9A4FB3393C6}" dt="2026-05-25T18:22:30.077" v="758" actId="1076"/>
          <ac:picMkLst>
            <pc:docMk/>
            <pc:sldMk cId="1191241199" sldId="881"/>
            <ac:picMk id="4" creationId="{6B55005B-4272-FE0D-EEAF-F3F5B4F84469}"/>
          </ac:picMkLst>
        </pc:picChg>
        <pc:picChg chg="del">
          <ac:chgData name="Sierra Kubicki" userId="35a989bd-2140-410b-9ba5-103987addb28" providerId="ADAL" clId="{E25073CF-4DBA-477C-9652-C9A4FB3393C6}" dt="2026-05-25T18:22:14.166" v="734" actId="478"/>
          <ac:picMkLst>
            <pc:docMk/>
            <pc:sldMk cId="1191241199" sldId="881"/>
            <ac:picMk id="2050" creationId="{003C3E64-2930-6493-6A74-9E4885B5DEE2}"/>
          </ac:picMkLst>
        </pc:picChg>
      </pc:sldChg>
      <pc:sldChg chg="addSp delSp modSp mod modNotesTx">
        <pc:chgData name="Sierra Kubicki" userId="35a989bd-2140-410b-9ba5-103987addb28" providerId="ADAL" clId="{E25073CF-4DBA-477C-9652-C9A4FB3393C6}" dt="2026-05-26T18:51:58.431" v="1467" actId="20577"/>
        <pc:sldMkLst>
          <pc:docMk/>
          <pc:sldMk cId="1054405212" sldId="885"/>
        </pc:sldMkLst>
        <pc:spChg chg="mod">
          <ac:chgData name="Sierra Kubicki" userId="35a989bd-2140-410b-9ba5-103987addb28" providerId="ADAL" clId="{E25073CF-4DBA-477C-9652-C9A4FB3393C6}" dt="2026-05-25T18:32:15.370" v="888" actId="1076"/>
          <ac:spMkLst>
            <pc:docMk/>
            <pc:sldMk cId="1054405212" sldId="885"/>
            <ac:spMk id="2" creationId="{0195B26E-A3FB-20C7-4E91-4517037BC0D1}"/>
          </ac:spMkLst>
        </pc:spChg>
        <pc:spChg chg="add mod">
          <ac:chgData name="Sierra Kubicki" userId="35a989bd-2140-410b-9ba5-103987addb28" providerId="ADAL" clId="{E25073CF-4DBA-477C-9652-C9A4FB3393C6}" dt="2026-05-25T18:31:55.887" v="852" actId="403"/>
          <ac:spMkLst>
            <pc:docMk/>
            <pc:sldMk cId="1054405212" sldId="885"/>
            <ac:spMk id="5" creationId="{5931B90B-0E01-3279-EC3E-F1DF2E4F6507}"/>
          </ac:spMkLst>
        </pc:spChg>
        <pc:picChg chg="del">
          <ac:chgData name="Sierra Kubicki" userId="35a989bd-2140-410b-9ba5-103987addb28" providerId="ADAL" clId="{E25073CF-4DBA-477C-9652-C9A4FB3393C6}" dt="2026-05-25T18:30:52.252" v="833" actId="478"/>
          <ac:picMkLst>
            <pc:docMk/>
            <pc:sldMk cId="1054405212" sldId="885"/>
            <ac:picMk id="4" creationId="{FEAA2AB2-A3D7-510D-4312-004427DA989E}"/>
          </ac:picMkLst>
        </pc:picChg>
      </pc:sldChg>
      <pc:sldChg chg="modSp del mod">
        <pc:chgData name="Sierra Kubicki" userId="35a989bd-2140-410b-9ba5-103987addb28" providerId="ADAL" clId="{E25073CF-4DBA-477C-9652-C9A4FB3393C6}" dt="2026-05-26T18:43:01.419" v="1403" actId="2696"/>
        <pc:sldMkLst>
          <pc:docMk/>
          <pc:sldMk cId="2649391689" sldId="886"/>
        </pc:sldMkLst>
        <pc:spChg chg="mod">
          <ac:chgData name="Sierra Kubicki" userId="35a989bd-2140-410b-9ba5-103987addb28" providerId="ADAL" clId="{E25073CF-4DBA-477C-9652-C9A4FB3393C6}" dt="2026-05-26T18:10:01.292" v="944" actId="20577"/>
          <ac:spMkLst>
            <pc:docMk/>
            <pc:sldMk cId="2649391689" sldId="886"/>
            <ac:spMk id="2" creationId="{33EC748A-2A7D-333B-21AA-C12010CB8B06}"/>
          </ac:spMkLst>
        </pc:spChg>
        <pc:spChg chg="mod">
          <ac:chgData name="Sierra Kubicki" userId="35a989bd-2140-410b-9ba5-103987addb28" providerId="ADAL" clId="{E25073CF-4DBA-477C-9652-C9A4FB3393C6}" dt="2026-05-26T18:09:25.346" v="937" actId="403"/>
          <ac:spMkLst>
            <pc:docMk/>
            <pc:sldMk cId="2649391689" sldId="886"/>
            <ac:spMk id="4" creationId="{CA8B221F-4870-FC73-FF26-0F1ACBA641C7}"/>
          </ac:spMkLst>
        </pc:spChg>
      </pc:sldChg>
      <pc:sldChg chg="modNotesTx">
        <pc:chgData name="Sierra Kubicki" userId="35a989bd-2140-410b-9ba5-103987addb28" providerId="ADAL" clId="{E25073CF-4DBA-477C-9652-C9A4FB3393C6}" dt="2026-05-26T18:51:07.185" v="1463" actId="20577"/>
        <pc:sldMkLst>
          <pc:docMk/>
          <pc:sldMk cId="1317845792" sldId="887"/>
        </pc:sldMkLst>
      </pc:sldChg>
      <pc:sldChg chg="modNotesTx">
        <pc:chgData name="Sierra Kubicki" userId="35a989bd-2140-410b-9ba5-103987addb28" providerId="ADAL" clId="{E25073CF-4DBA-477C-9652-C9A4FB3393C6}" dt="2026-05-26T18:51:12.335" v="1464" actId="20577"/>
        <pc:sldMkLst>
          <pc:docMk/>
          <pc:sldMk cId="2903849980" sldId="888"/>
        </pc:sldMkLst>
      </pc:sldChg>
      <pc:sldChg chg="modSp mod modNotesTx">
        <pc:chgData name="Sierra Kubicki" userId="35a989bd-2140-410b-9ba5-103987addb28" providerId="ADAL" clId="{E25073CF-4DBA-477C-9652-C9A4FB3393C6}" dt="2026-05-26T18:51:51.356" v="1466" actId="20577"/>
        <pc:sldMkLst>
          <pc:docMk/>
          <pc:sldMk cId="2436530599" sldId="890"/>
        </pc:sldMkLst>
        <pc:spChg chg="mod">
          <ac:chgData name="Sierra Kubicki" userId="35a989bd-2140-410b-9ba5-103987addb28" providerId="ADAL" clId="{E25073CF-4DBA-477C-9652-C9A4FB3393C6}" dt="2026-05-25T18:18:06.994" v="729" actId="12"/>
          <ac:spMkLst>
            <pc:docMk/>
            <pc:sldMk cId="2436530599" sldId="890"/>
            <ac:spMk id="4" creationId="{DC47A0C9-9A2C-CDC2-34B1-CD097553AA44}"/>
          </ac:spMkLst>
        </pc:spChg>
      </pc:sldChg>
      <pc:sldChg chg="ord">
        <pc:chgData name="Sierra Kubicki" userId="35a989bd-2140-410b-9ba5-103987addb28" providerId="ADAL" clId="{E25073CF-4DBA-477C-9652-C9A4FB3393C6}" dt="2026-05-26T18:09:13.021" v="934"/>
        <pc:sldMkLst>
          <pc:docMk/>
          <pc:sldMk cId="2142067332" sldId="896"/>
        </pc:sldMkLst>
      </pc:sldChg>
      <pc:sldChg chg="del">
        <pc:chgData name="Sierra Kubicki" userId="35a989bd-2140-410b-9ba5-103987addb28" providerId="ADAL" clId="{E25073CF-4DBA-477C-9652-C9A4FB3393C6}" dt="2026-05-25T18:18:25.405" v="730" actId="2696"/>
        <pc:sldMkLst>
          <pc:docMk/>
          <pc:sldMk cId="3778322954" sldId="897"/>
        </pc:sldMkLst>
      </pc:sldChg>
      <pc:sldChg chg="modSp del mod">
        <pc:chgData name="Sierra Kubicki" userId="35a989bd-2140-410b-9ba5-103987addb28" providerId="ADAL" clId="{E25073CF-4DBA-477C-9652-C9A4FB3393C6}" dt="2026-05-25T18:23:38.889" v="764" actId="2696"/>
        <pc:sldMkLst>
          <pc:docMk/>
          <pc:sldMk cId="1764501750" sldId="898"/>
        </pc:sldMkLst>
      </pc:sldChg>
      <pc:sldChg chg="modNotesTx">
        <pc:chgData name="Sierra Kubicki" userId="35a989bd-2140-410b-9ba5-103987addb28" providerId="ADAL" clId="{E25073CF-4DBA-477C-9652-C9A4FB3393C6}" dt="2026-05-26T18:52:04.740" v="1468" actId="20577"/>
        <pc:sldMkLst>
          <pc:docMk/>
          <pc:sldMk cId="1680193923" sldId="906"/>
        </pc:sldMkLst>
      </pc:sldChg>
      <pc:sldChg chg="modSp mod">
        <pc:chgData name="Sierra Kubicki" userId="35a989bd-2140-410b-9ba5-103987addb28" providerId="ADAL" clId="{E25073CF-4DBA-477C-9652-C9A4FB3393C6}" dt="2026-05-26T18:52:18.572" v="1469" actId="20577"/>
        <pc:sldMkLst>
          <pc:docMk/>
          <pc:sldMk cId="364750757" sldId="952"/>
        </pc:sldMkLst>
        <pc:spChg chg="mod">
          <ac:chgData name="Sierra Kubicki" userId="35a989bd-2140-410b-9ba5-103987addb28" providerId="ADAL" clId="{E25073CF-4DBA-477C-9652-C9A4FB3393C6}" dt="2026-05-26T18:52:18.572" v="1469" actId="20577"/>
          <ac:spMkLst>
            <pc:docMk/>
            <pc:sldMk cId="364750757" sldId="952"/>
            <ac:spMk id="2" creationId="{1199B1B6-D8B7-5366-11DA-16AFB300CB37}"/>
          </ac:spMkLst>
        </pc:spChg>
        <pc:graphicFrameChg chg="modGraphic">
          <ac:chgData name="Sierra Kubicki" userId="35a989bd-2140-410b-9ba5-103987addb28" providerId="ADAL" clId="{E25073CF-4DBA-477C-9652-C9A4FB3393C6}" dt="2026-05-26T18:12:29.810" v="1065" actId="20577"/>
          <ac:graphicFrameMkLst>
            <pc:docMk/>
            <pc:sldMk cId="364750757" sldId="952"/>
            <ac:graphicFrameMk id="6" creationId="{A57C24A8-13C7-D64F-8C39-652EBF8112AA}"/>
          </ac:graphicFrameMkLst>
        </pc:graphicFrameChg>
      </pc:sldChg>
      <pc:sldChg chg="delSp modSp new mod ord">
        <pc:chgData name="Sierra Kubicki" userId="35a989bd-2140-410b-9ba5-103987addb28" providerId="ADAL" clId="{E25073CF-4DBA-477C-9652-C9A4FB3393C6}" dt="2026-05-06T19:01:44.128" v="91" actId="1076"/>
        <pc:sldMkLst>
          <pc:docMk/>
          <pc:sldMk cId="728398460" sldId="953"/>
        </pc:sldMkLst>
        <pc:spChg chg="mod">
          <ac:chgData name="Sierra Kubicki" userId="35a989bd-2140-410b-9ba5-103987addb28" providerId="ADAL" clId="{E25073CF-4DBA-477C-9652-C9A4FB3393C6}" dt="2026-05-06T19:01:44.128" v="91" actId="1076"/>
          <ac:spMkLst>
            <pc:docMk/>
            <pc:sldMk cId="728398460" sldId="953"/>
            <ac:spMk id="2" creationId="{8BDCC371-09E4-FCC2-1252-ECB1B020D50C}"/>
          </ac:spMkLst>
        </pc:spChg>
        <pc:spChg chg="mod">
          <ac:chgData name="Sierra Kubicki" userId="35a989bd-2140-410b-9ba5-103987addb28" providerId="ADAL" clId="{E25073CF-4DBA-477C-9652-C9A4FB3393C6}" dt="2026-05-06T18:56:28.352" v="64" actId="404"/>
          <ac:spMkLst>
            <pc:docMk/>
            <pc:sldMk cId="728398460" sldId="953"/>
            <ac:spMk id="4" creationId="{11944670-2025-450F-EA24-5A26E597EE44}"/>
          </ac:spMkLst>
        </pc:spChg>
      </pc:sldChg>
      <pc:sldChg chg="delSp modSp new mod ord">
        <pc:chgData name="Sierra Kubicki" userId="35a989bd-2140-410b-9ba5-103987addb28" providerId="ADAL" clId="{E25073CF-4DBA-477C-9652-C9A4FB3393C6}" dt="2026-05-25T17:59:10.204" v="332" actId="20577"/>
        <pc:sldMkLst>
          <pc:docMk/>
          <pc:sldMk cId="2272797637" sldId="954"/>
        </pc:sldMkLst>
        <pc:spChg chg="mod">
          <ac:chgData name="Sierra Kubicki" userId="35a989bd-2140-410b-9ba5-103987addb28" providerId="ADAL" clId="{E25073CF-4DBA-477C-9652-C9A4FB3393C6}" dt="2026-05-06T20:51:42.783" v="137" actId="20577"/>
          <ac:spMkLst>
            <pc:docMk/>
            <pc:sldMk cId="2272797637" sldId="954"/>
            <ac:spMk id="2" creationId="{DC6A620E-76E6-49D6-4302-31AF2BC5483B}"/>
          </ac:spMkLst>
        </pc:spChg>
        <pc:spChg chg="mod">
          <ac:chgData name="Sierra Kubicki" userId="35a989bd-2140-410b-9ba5-103987addb28" providerId="ADAL" clId="{E25073CF-4DBA-477C-9652-C9A4FB3393C6}" dt="2026-05-25T17:59:10.204" v="332" actId="20577"/>
          <ac:spMkLst>
            <pc:docMk/>
            <pc:sldMk cId="2272797637" sldId="954"/>
            <ac:spMk id="5" creationId="{2F388277-11E7-57D5-CF1A-D4BCA2F896BF}"/>
          </ac:spMkLst>
        </pc:spChg>
      </pc:sldChg>
      <pc:sldChg chg="addSp delSp modSp new mod">
        <pc:chgData name="Sierra Kubicki" userId="35a989bd-2140-410b-9ba5-103987addb28" providerId="ADAL" clId="{E25073CF-4DBA-477C-9652-C9A4FB3393C6}" dt="2026-05-26T18:07:51.710" v="930" actId="403"/>
        <pc:sldMkLst>
          <pc:docMk/>
          <pc:sldMk cId="1502424322" sldId="955"/>
        </pc:sldMkLst>
        <pc:spChg chg="mod">
          <ac:chgData name="Sierra Kubicki" userId="35a989bd-2140-410b-9ba5-103987addb28" providerId="ADAL" clId="{E25073CF-4DBA-477C-9652-C9A4FB3393C6}" dt="2026-05-26T15:43:08.915" v="921" actId="20577"/>
          <ac:spMkLst>
            <pc:docMk/>
            <pc:sldMk cId="1502424322" sldId="955"/>
            <ac:spMk id="2" creationId="{AC7EDEC6-C78B-1833-8880-FF3A8217910B}"/>
          </ac:spMkLst>
        </pc:spChg>
        <pc:spChg chg="del">
          <ac:chgData name="Sierra Kubicki" userId="35a989bd-2140-410b-9ba5-103987addb28" providerId="ADAL" clId="{E25073CF-4DBA-477C-9652-C9A4FB3393C6}" dt="2026-05-25T18:12:51.645" v="343" actId="478"/>
          <ac:spMkLst>
            <pc:docMk/>
            <pc:sldMk cId="1502424322" sldId="955"/>
            <ac:spMk id="3" creationId="{CF0D395F-D833-6F6A-17F6-45D6A416D0CA}"/>
          </ac:spMkLst>
        </pc:spChg>
        <pc:spChg chg="del">
          <ac:chgData name="Sierra Kubicki" userId="35a989bd-2140-410b-9ba5-103987addb28" providerId="ADAL" clId="{E25073CF-4DBA-477C-9652-C9A4FB3393C6}" dt="2026-05-25T18:12:54.800" v="345" actId="478"/>
          <ac:spMkLst>
            <pc:docMk/>
            <pc:sldMk cId="1502424322" sldId="955"/>
            <ac:spMk id="4" creationId="{3ADD21D3-78F2-E7E4-DA7E-F30EB5D1BD9F}"/>
          </ac:spMkLst>
        </pc:spChg>
        <pc:spChg chg="del">
          <ac:chgData name="Sierra Kubicki" userId="35a989bd-2140-410b-9ba5-103987addb28" providerId="ADAL" clId="{E25073CF-4DBA-477C-9652-C9A4FB3393C6}" dt="2026-05-25T18:12:53.377" v="344" actId="478"/>
          <ac:spMkLst>
            <pc:docMk/>
            <pc:sldMk cId="1502424322" sldId="955"/>
            <ac:spMk id="5" creationId="{463398B2-27C5-5888-C794-91C60B1980A4}"/>
          </ac:spMkLst>
        </pc:spChg>
        <pc:spChg chg="mod">
          <ac:chgData name="Sierra Kubicki" userId="35a989bd-2140-410b-9ba5-103987addb28" providerId="ADAL" clId="{E25073CF-4DBA-477C-9652-C9A4FB3393C6}" dt="2026-05-26T18:07:51.710" v="930" actId="403"/>
          <ac:spMkLst>
            <pc:docMk/>
            <pc:sldMk cId="1502424322" sldId="955"/>
            <ac:spMk id="6" creationId="{7C385BCF-1D16-E225-15C2-12B44CF77A57}"/>
          </ac:spMkLst>
        </pc:spChg>
        <pc:picChg chg="add mod">
          <ac:chgData name="Sierra Kubicki" userId="35a989bd-2140-410b-9ba5-103987addb28" providerId="ADAL" clId="{E25073CF-4DBA-477C-9652-C9A4FB3393C6}" dt="2026-05-26T15:45:15.268" v="929" actId="14100"/>
          <ac:picMkLst>
            <pc:docMk/>
            <pc:sldMk cId="1502424322" sldId="955"/>
            <ac:picMk id="3" creationId="{CFBFDE77-2E8C-8A35-FC1A-052F641E4F80}"/>
          </ac:picMkLst>
        </pc:picChg>
      </pc:sldChg>
      <pc:sldChg chg="addSp delSp modSp new mod">
        <pc:chgData name="Sierra Kubicki" userId="35a989bd-2140-410b-9ba5-103987addb28" providerId="ADAL" clId="{E25073CF-4DBA-477C-9652-C9A4FB3393C6}" dt="2026-05-26T18:08:05.193" v="932" actId="1076"/>
        <pc:sldMkLst>
          <pc:docMk/>
          <pc:sldMk cId="500377342" sldId="956"/>
        </pc:sldMkLst>
        <pc:spChg chg="mod">
          <ac:chgData name="Sierra Kubicki" userId="35a989bd-2140-410b-9ba5-103987addb28" providerId="ADAL" clId="{E25073CF-4DBA-477C-9652-C9A4FB3393C6}" dt="2026-05-26T15:44:13.900" v="922"/>
          <ac:spMkLst>
            <pc:docMk/>
            <pc:sldMk cId="500377342" sldId="956"/>
            <ac:spMk id="2" creationId="{4560FF77-1B68-2AEB-FBE1-926ECB09ED17}"/>
          </ac:spMkLst>
        </pc:spChg>
        <pc:spChg chg="del">
          <ac:chgData name="Sierra Kubicki" userId="35a989bd-2140-410b-9ba5-103987addb28" providerId="ADAL" clId="{E25073CF-4DBA-477C-9652-C9A4FB3393C6}" dt="2026-05-25T18:13:31.031" v="373" actId="478"/>
          <ac:spMkLst>
            <pc:docMk/>
            <pc:sldMk cId="500377342" sldId="956"/>
            <ac:spMk id="3" creationId="{2E95B031-7DCD-0E13-66FC-FF000FBA9E2A}"/>
          </ac:spMkLst>
        </pc:spChg>
        <pc:spChg chg="del">
          <ac:chgData name="Sierra Kubicki" userId="35a989bd-2140-410b-9ba5-103987addb28" providerId="ADAL" clId="{E25073CF-4DBA-477C-9652-C9A4FB3393C6}" dt="2026-05-25T18:13:32.666" v="374" actId="478"/>
          <ac:spMkLst>
            <pc:docMk/>
            <pc:sldMk cId="500377342" sldId="956"/>
            <ac:spMk id="4" creationId="{2075501C-88BB-881D-C8E5-D45DB8BBCC73}"/>
          </ac:spMkLst>
        </pc:spChg>
        <pc:spChg chg="mod">
          <ac:chgData name="Sierra Kubicki" userId="35a989bd-2140-410b-9ba5-103987addb28" providerId="ADAL" clId="{E25073CF-4DBA-477C-9652-C9A4FB3393C6}" dt="2026-05-26T18:08:05.193" v="932" actId="1076"/>
          <ac:spMkLst>
            <pc:docMk/>
            <pc:sldMk cId="500377342" sldId="956"/>
            <ac:spMk id="5" creationId="{4BFE86BC-8D7C-1866-8133-D91638CAC25B}"/>
          </ac:spMkLst>
        </pc:spChg>
        <pc:spChg chg="del">
          <ac:chgData name="Sierra Kubicki" userId="35a989bd-2140-410b-9ba5-103987addb28" providerId="ADAL" clId="{E25073CF-4DBA-477C-9652-C9A4FB3393C6}" dt="2026-05-25T18:13:34.469" v="375" actId="478"/>
          <ac:spMkLst>
            <pc:docMk/>
            <pc:sldMk cId="500377342" sldId="956"/>
            <ac:spMk id="6" creationId="{F480E793-CD10-D8E6-3FC3-1B0E7E0497E6}"/>
          </ac:spMkLst>
        </pc:spChg>
        <pc:picChg chg="add mod">
          <ac:chgData name="Sierra Kubicki" userId="35a989bd-2140-410b-9ba5-103987addb28" providerId="ADAL" clId="{E25073CF-4DBA-477C-9652-C9A4FB3393C6}" dt="2026-05-26T15:45:07.474" v="927" actId="1076"/>
          <ac:picMkLst>
            <pc:docMk/>
            <pc:sldMk cId="500377342" sldId="956"/>
            <ac:picMk id="3" creationId="{D4EACB81-D893-4FDC-CE64-8693889E49B4}"/>
          </ac:picMkLst>
        </pc:picChg>
      </pc:sldChg>
      <pc:sldChg chg="modSp new mod">
        <pc:chgData name="Sierra Kubicki" userId="35a989bd-2140-410b-9ba5-103987addb28" providerId="ADAL" clId="{E25073CF-4DBA-477C-9652-C9A4FB3393C6}" dt="2026-05-26T18:10:17.511" v="957" actId="1076"/>
        <pc:sldMkLst>
          <pc:docMk/>
          <pc:sldMk cId="128493969" sldId="957"/>
        </pc:sldMkLst>
        <pc:spChg chg="mod">
          <ac:chgData name="Sierra Kubicki" userId="35a989bd-2140-410b-9ba5-103987addb28" providerId="ADAL" clId="{E25073CF-4DBA-477C-9652-C9A4FB3393C6}" dt="2026-05-26T18:10:09.609" v="956" actId="20577"/>
          <ac:spMkLst>
            <pc:docMk/>
            <pc:sldMk cId="128493969" sldId="957"/>
            <ac:spMk id="2" creationId="{0C539F8B-19EC-CCE0-BBBF-A5B3883AB69C}"/>
          </ac:spMkLst>
        </pc:spChg>
        <pc:spChg chg="mod">
          <ac:chgData name="Sierra Kubicki" userId="35a989bd-2140-410b-9ba5-103987addb28" providerId="ADAL" clId="{E25073CF-4DBA-477C-9652-C9A4FB3393C6}" dt="2026-05-26T18:10:17.511" v="957" actId="1076"/>
          <ac:spMkLst>
            <pc:docMk/>
            <pc:sldMk cId="128493969" sldId="957"/>
            <ac:spMk id="3" creationId="{1F419142-5085-03CD-BF9D-D1BB341D1975}"/>
          </ac:spMkLst>
        </pc:spChg>
      </pc:sldChg>
      <pc:sldChg chg="delSp modSp new mod">
        <pc:chgData name="Sierra Kubicki" userId="35a989bd-2140-410b-9ba5-103987addb28" providerId="ADAL" clId="{E25073CF-4DBA-477C-9652-C9A4FB3393C6}" dt="2026-05-26T18:30:12.537" v="1351" actId="403"/>
        <pc:sldMkLst>
          <pc:docMk/>
          <pc:sldMk cId="2274403047" sldId="958"/>
        </pc:sldMkLst>
        <pc:spChg chg="mod">
          <ac:chgData name="Sierra Kubicki" userId="35a989bd-2140-410b-9ba5-103987addb28" providerId="ADAL" clId="{E25073CF-4DBA-477C-9652-C9A4FB3393C6}" dt="2026-05-26T18:12:58.173" v="1074"/>
          <ac:spMkLst>
            <pc:docMk/>
            <pc:sldMk cId="2274403047" sldId="958"/>
            <ac:spMk id="2" creationId="{43B135FA-B46C-F134-2D22-1BF26AA4F7DE}"/>
          </ac:spMkLst>
        </pc:spChg>
        <pc:spChg chg="del">
          <ac:chgData name="Sierra Kubicki" userId="35a989bd-2140-410b-9ba5-103987addb28" providerId="ADAL" clId="{E25073CF-4DBA-477C-9652-C9A4FB3393C6}" dt="2026-05-26T18:13:03.621" v="1076" actId="478"/>
          <ac:spMkLst>
            <pc:docMk/>
            <pc:sldMk cId="2274403047" sldId="958"/>
            <ac:spMk id="3" creationId="{76D7512C-54A1-4DA2-CCAB-727732AD9670}"/>
          </ac:spMkLst>
        </pc:spChg>
        <pc:spChg chg="del">
          <ac:chgData name="Sierra Kubicki" userId="35a989bd-2140-410b-9ba5-103987addb28" providerId="ADAL" clId="{E25073CF-4DBA-477C-9652-C9A4FB3393C6}" dt="2026-05-26T18:13:05.622" v="1077" actId="478"/>
          <ac:spMkLst>
            <pc:docMk/>
            <pc:sldMk cId="2274403047" sldId="958"/>
            <ac:spMk id="4" creationId="{D786FD4A-0DF6-BC9D-D7AF-494CF9E89F49}"/>
          </ac:spMkLst>
        </pc:spChg>
        <pc:spChg chg="mod">
          <ac:chgData name="Sierra Kubicki" userId="35a989bd-2140-410b-9ba5-103987addb28" providerId="ADAL" clId="{E25073CF-4DBA-477C-9652-C9A4FB3393C6}" dt="2026-05-26T18:30:12.537" v="1351" actId="403"/>
          <ac:spMkLst>
            <pc:docMk/>
            <pc:sldMk cId="2274403047" sldId="958"/>
            <ac:spMk id="5" creationId="{A47EFF9A-5AA1-5433-05C5-A1B11081A8C9}"/>
          </ac:spMkLst>
        </pc:spChg>
        <pc:spChg chg="del">
          <ac:chgData name="Sierra Kubicki" userId="35a989bd-2140-410b-9ba5-103987addb28" providerId="ADAL" clId="{E25073CF-4DBA-477C-9652-C9A4FB3393C6}" dt="2026-05-26T18:13:07.612" v="1078" actId="478"/>
          <ac:spMkLst>
            <pc:docMk/>
            <pc:sldMk cId="2274403047" sldId="958"/>
            <ac:spMk id="6" creationId="{946A0445-96E1-A061-F9A0-FE5C04971DEE}"/>
          </ac:spMkLst>
        </pc:spChg>
      </pc:sldChg>
      <pc:sldChg chg="addSp delSp modSp new mod">
        <pc:chgData name="Sierra Kubicki" userId="35a989bd-2140-410b-9ba5-103987addb28" providerId="ADAL" clId="{E25073CF-4DBA-477C-9652-C9A4FB3393C6}" dt="2026-05-26T18:48:04.700" v="1462" actId="20577"/>
        <pc:sldMkLst>
          <pc:docMk/>
          <pc:sldMk cId="3292396899" sldId="959"/>
        </pc:sldMkLst>
        <pc:spChg chg="mod">
          <ac:chgData name="Sierra Kubicki" userId="35a989bd-2140-410b-9ba5-103987addb28" providerId="ADAL" clId="{E25073CF-4DBA-477C-9652-C9A4FB3393C6}" dt="2026-05-26T18:48:04.700" v="1462" actId="20577"/>
          <ac:spMkLst>
            <pc:docMk/>
            <pc:sldMk cId="3292396899" sldId="959"/>
            <ac:spMk id="2" creationId="{D9B18AE4-A553-C17D-6D58-E47ED5EC9324}"/>
          </ac:spMkLst>
        </pc:spChg>
        <pc:spChg chg="del">
          <ac:chgData name="Sierra Kubicki" userId="35a989bd-2140-410b-9ba5-103987addb28" providerId="ADAL" clId="{E25073CF-4DBA-477C-9652-C9A4FB3393C6}" dt="2026-05-26T18:37:02.668" v="1353" actId="478"/>
          <ac:spMkLst>
            <pc:docMk/>
            <pc:sldMk cId="3292396899" sldId="959"/>
            <ac:spMk id="3" creationId="{AE449A1D-2FCC-CA2A-01BC-E1B238A6CC1D}"/>
          </ac:spMkLst>
        </pc:spChg>
        <pc:spChg chg="del">
          <ac:chgData name="Sierra Kubicki" userId="35a989bd-2140-410b-9ba5-103987addb28" providerId="ADAL" clId="{E25073CF-4DBA-477C-9652-C9A4FB3393C6}" dt="2026-05-26T18:37:04.395" v="1354" actId="478"/>
          <ac:spMkLst>
            <pc:docMk/>
            <pc:sldMk cId="3292396899" sldId="959"/>
            <ac:spMk id="4" creationId="{E4EB4BB0-9A0F-CB5D-D7B0-898C14E7FF0C}"/>
          </ac:spMkLst>
        </pc:spChg>
        <pc:spChg chg="mod">
          <ac:chgData name="Sierra Kubicki" userId="35a989bd-2140-410b-9ba5-103987addb28" providerId="ADAL" clId="{E25073CF-4DBA-477C-9652-C9A4FB3393C6}" dt="2026-05-26T18:37:54.432" v="1369" actId="113"/>
          <ac:spMkLst>
            <pc:docMk/>
            <pc:sldMk cId="3292396899" sldId="959"/>
            <ac:spMk id="5" creationId="{D6523C0A-C6DE-1B58-2B4C-D85197931B25}"/>
          </ac:spMkLst>
        </pc:spChg>
        <pc:spChg chg="del">
          <ac:chgData name="Sierra Kubicki" userId="35a989bd-2140-410b-9ba5-103987addb28" providerId="ADAL" clId="{E25073CF-4DBA-477C-9652-C9A4FB3393C6}" dt="2026-05-26T18:37:06.221" v="1355" actId="478"/>
          <ac:spMkLst>
            <pc:docMk/>
            <pc:sldMk cId="3292396899" sldId="959"/>
            <ac:spMk id="6" creationId="{802690CB-6B4D-FA2D-16BF-CA176C0F5F5C}"/>
          </ac:spMkLst>
        </pc:spChg>
        <pc:picChg chg="add mod">
          <ac:chgData name="Sierra Kubicki" userId="35a989bd-2140-410b-9ba5-103987addb28" providerId="ADAL" clId="{E25073CF-4DBA-477C-9652-C9A4FB3393C6}" dt="2026-05-26T18:40:40.445" v="1374" actId="1076"/>
          <ac:picMkLst>
            <pc:docMk/>
            <pc:sldMk cId="3292396899" sldId="959"/>
            <ac:picMk id="7" creationId="{B3F910C7-59E6-1C71-95DA-6128FF86567E}"/>
          </ac:picMkLst>
        </pc:picChg>
      </pc:sldChg>
      <pc:sldChg chg="addSp delSp modSp new mod">
        <pc:chgData name="Sierra Kubicki" userId="35a989bd-2140-410b-9ba5-103987addb28" providerId="ADAL" clId="{E25073CF-4DBA-477C-9652-C9A4FB3393C6}" dt="2026-05-26T18:46:59.975" v="1432" actId="20577"/>
        <pc:sldMkLst>
          <pc:docMk/>
          <pc:sldMk cId="2317767839" sldId="960"/>
        </pc:sldMkLst>
        <pc:spChg chg="mod">
          <ac:chgData name="Sierra Kubicki" userId="35a989bd-2140-410b-9ba5-103987addb28" providerId="ADAL" clId="{E25073CF-4DBA-477C-9652-C9A4FB3393C6}" dt="2026-05-26T18:46:59.975" v="1432" actId="20577"/>
          <ac:spMkLst>
            <pc:docMk/>
            <pc:sldMk cId="2317767839" sldId="960"/>
            <ac:spMk id="2" creationId="{B62A8A62-97C1-26B4-62E5-CF1910A5A04B}"/>
          </ac:spMkLst>
        </pc:spChg>
        <pc:spChg chg="del">
          <ac:chgData name="Sierra Kubicki" userId="35a989bd-2140-410b-9ba5-103987addb28" providerId="ADAL" clId="{E25073CF-4DBA-477C-9652-C9A4FB3393C6}" dt="2026-05-26T18:46:35.312" v="1405" actId="478"/>
          <ac:spMkLst>
            <pc:docMk/>
            <pc:sldMk cId="2317767839" sldId="960"/>
            <ac:spMk id="3" creationId="{BA07F66B-5691-ACA3-E881-62B9A47F8A5A}"/>
          </ac:spMkLst>
        </pc:spChg>
        <pc:spChg chg="del">
          <ac:chgData name="Sierra Kubicki" userId="35a989bd-2140-410b-9ba5-103987addb28" providerId="ADAL" clId="{E25073CF-4DBA-477C-9652-C9A4FB3393C6}" dt="2026-05-26T18:46:37.324" v="1407" actId="478"/>
          <ac:spMkLst>
            <pc:docMk/>
            <pc:sldMk cId="2317767839" sldId="960"/>
            <ac:spMk id="4" creationId="{0A4C55B6-AFA1-EEE6-BA13-C409FE408725}"/>
          </ac:spMkLst>
        </pc:spChg>
        <pc:spChg chg="del">
          <ac:chgData name="Sierra Kubicki" userId="35a989bd-2140-410b-9ba5-103987addb28" providerId="ADAL" clId="{E25073CF-4DBA-477C-9652-C9A4FB3393C6}" dt="2026-05-26T18:46:36.495" v="1406" actId="478"/>
          <ac:spMkLst>
            <pc:docMk/>
            <pc:sldMk cId="2317767839" sldId="960"/>
            <ac:spMk id="5" creationId="{F5BF547C-51DE-9C34-86BC-79C043DC4C9C}"/>
          </ac:spMkLst>
        </pc:spChg>
        <pc:spChg chg="del">
          <ac:chgData name="Sierra Kubicki" userId="35a989bd-2140-410b-9ba5-103987addb28" providerId="ADAL" clId="{E25073CF-4DBA-477C-9652-C9A4FB3393C6}" dt="2026-05-26T18:46:38.476" v="1408" actId="478"/>
          <ac:spMkLst>
            <pc:docMk/>
            <pc:sldMk cId="2317767839" sldId="960"/>
            <ac:spMk id="6" creationId="{262AA5A5-A37E-9AFE-37BE-0C6E43CAD760}"/>
          </ac:spMkLst>
        </pc:spChg>
        <pc:spChg chg="add del">
          <ac:chgData name="Sierra Kubicki" userId="35a989bd-2140-410b-9ba5-103987addb28" providerId="ADAL" clId="{E25073CF-4DBA-477C-9652-C9A4FB3393C6}" dt="2026-05-26T18:46:42.131" v="1411" actId="22"/>
          <ac:spMkLst>
            <pc:docMk/>
            <pc:sldMk cId="2317767839" sldId="960"/>
            <ac:spMk id="8" creationId="{CF4323FC-75C6-819C-E074-959B1EAEDEAA}"/>
          </ac:spMkLst>
        </pc:spChg>
        <pc:picChg chg="add mod">
          <ac:chgData name="Sierra Kubicki" userId="35a989bd-2140-410b-9ba5-103987addb28" providerId="ADAL" clId="{E25073CF-4DBA-477C-9652-C9A4FB3393C6}" dt="2026-05-26T18:46:49.755" v="1414" actId="1076"/>
          <ac:picMkLst>
            <pc:docMk/>
            <pc:sldMk cId="2317767839" sldId="960"/>
            <ac:picMk id="10" creationId="{DFDBFD64-D6C7-B3DF-0E0A-97D9F8790D5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64A5E3-C093-42D0-BE10-275D52A2B5F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4AA5E37-C89E-4554-8AEE-F2EFA48FD889}">
      <dgm:prSet/>
      <dgm:spPr/>
      <dgm:t>
        <a:bodyPr/>
        <a:lstStyle/>
        <a:p>
          <a:r>
            <a:rPr lang="en-US"/>
            <a:t>Tips to stay in the loop: </a:t>
          </a:r>
        </a:p>
      </dgm:t>
    </dgm:pt>
    <dgm:pt modelId="{B1A5063F-3BF8-4BE9-AEC9-7078CCA49E44}" type="parTrans" cxnId="{0D55DB8C-9210-421D-B341-EDFA68C3E6E2}">
      <dgm:prSet/>
      <dgm:spPr/>
      <dgm:t>
        <a:bodyPr/>
        <a:lstStyle/>
        <a:p>
          <a:endParaRPr lang="en-US"/>
        </a:p>
      </dgm:t>
    </dgm:pt>
    <dgm:pt modelId="{9C765DA6-3736-4FBF-96E0-871E5BFA6B28}" type="sibTrans" cxnId="{0D55DB8C-9210-421D-B341-EDFA68C3E6E2}">
      <dgm:prSet/>
      <dgm:spPr/>
      <dgm:t>
        <a:bodyPr/>
        <a:lstStyle/>
        <a:p>
          <a:endParaRPr lang="en-US"/>
        </a:p>
      </dgm:t>
    </dgm:pt>
    <dgm:pt modelId="{C0DB4833-E3D4-4A0B-874A-35B4BE768605}">
      <dgm:prSet/>
      <dgm:spPr/>
      <dgm:t>
        <a:bodyPr/>
        <a:lstStyle/>
        <a:p>
          <a:r>
            <a:rPr lang="en-US" dirty="0"/>
            <a:t>Know your regulatory contacts </a:t>
          </a:r>
        </a:p>
      </dgm:t>
    </dgm:pt>
    <dgm:pt modelId="{14D69171-AF81-420B-B1F2-C3803347524C}" type="parTrans" cxnId="{F2B505DD-0658-4B27-A3E9-9A4961C5FDCD}">
      <dgm:prSet/>
      <dgm:spPr/>
      <dgm:t>
        <a:bodyPr/>
        <a:lstStyle/>
        <a:p>
          <a:endParaRPr lang="en-US"/>
        </a:p>
      </dgm:t>
    </dgm:pt>
    <dgm:pt modelId="{F8A33EE1-3786-4A97-A101-84D4179E4CC8}" type="sibTrans" cxnId="{F2B505DD-0658-4B27-A3E9-9A4961C5FDCD}">
      <dgm:prSet/>
      <dgm:spPr/>
      <dgm:t>
        <a:bodyPr/>
        <a:lstStyle/>
        <a:p>
          <a:endParaRPr lang="en-US"/>
        </a:p>
      </dgm:t>
    </dgm:pt>
    <dgm:pt modelId="{F205E57B-9542-41B0-941F-6DC1F33A2F4E}">
      <dgm:prSet/>
      <dgm:spPr/>
      <dgm:t>
        <a:bodyPr/>
        <a:lstStyle/>
        <a:p>
          <a:r>
            <a:rPr lang="en-US" dirty="0"/>
            <a:t>Talk to industry experts </a:t>
          </a:r>
        </a:p>
      </dgm:t>
    </dgm:pt>
    <dgm:pt modelId="{5B2D49BD-8E6D-4032-AE36-D4751E1BF3E2}" type="parTrans" cxnId="{255C1618-89F4-4323-8F23-40EB2505E9FA}">
      <dgm:prSet/>
      <dgm:spPr/>
      <dgm:t>
        <a:bodyPr/>
        <a:lstStyle/>
        <a:p>
          <a:endParaRPr lang="en-US"/>
        </a:p>
      </dgm:t>
    </dgm:pt>
    <dgm:pt modelId="{9F054B06-12B3-4E46-9705-7B0E363BB335}" type="sibTrans" cxnId="{255C1618-89F4-4323-8F23-40EB2505E9FA}">
      <dgm:prSet/>
      <dgm:spPr/>
      <dgm:t>
        <a:bodyPr/>
        <a:lstStyle/>
        <a:p>
          <a:endParaRPr lang="en-US"/>
        </a:p>
      </dgm:t>
    </dgm:pt>
    <dgm:pt modelId="{8096F310-0DF4-4F19-9C22-22FB88806C28}">
      <dgm:prSet/>
      <dgm:spPr/>
      <dgm:t>
        <a:bodyPr/>
        <a:lstStyle/>
        <a:p>
          <a:r>
            <a:rPr lang="en-US" dirty="0"/>
            <a:t>Create networks with nearby utilities and local agencies</a:t>
          </a:r>
        </a:p>
      </dgm:t>
    </dgm:pt>
    <dgm:pt modelId="{E8123325-4E13-4A47-882F-A2939F69AAD8}" type="parTrans" cxnId="{27B26929-13AB-471A-8659-13D9E3B00AAA}">
      <dgm:prSet/>
      <dgm:spPr/>
      <dgm:t>
        <a:bodyPr/>
        <a:lstStyle/>
        <a:p>
          <a:endParaRPr lang="en-US"/>
        </a:p>
      </dgm:t>
    </dgm:pt>
    <dgm:pt modelId="{643DF3AF-53E0-4439-B0EE-D861287357ED}" type="sibTrans" cxnId="{27B26929-13AB-471A-8659-13D9E3B00AAA}">
      <dgm:prSet/>
      <dgm:spPr/>
      <dgm:t>
        <a:bodyPr/>
        <a:lstStyle/>
        <a:p>
          <a:endParaRPr lang="en-US"/>
        </a:p>
      </dgm:t>
    </dgm:pt>
    <dgm:pt modelId="{43021AFA-86E4-4945-9E9C-CCD8B5883AA4}">
      <dgm:prSet/>
      <dgm:spPr/>
      <dgm:t>
        <a:bodyPr/>
        <a:lstStyle/>
        <a:p>
          <a:r>
            <a:rPr lang="en-US" dirty="0"/>
            <a:t>Join memberships and email lists that send updates on regulations</a:t>
          </a:r>
        </a:p>
      </dgm:t>
    </dgm:pt>
    <dgm:pt modelId="{C038EF8E-9D11-4C09-9186-04E5C9EB70C4}" type="parTrans" cxnId="{2ADB3330-2074-4898-B33F-11EDEB6B1E2A}">
      <dgm:prSet/>
      <dgm:spPr/>
      <dgm:t>
        <a:bodyPr/>
        <a:lstStyle/>
        <a:p>
          <a:endParaRPr lang="en-US"/>
        </a:p>
      </dgm:t>
    </dgm:pt>
    <dgm:pt modelId="{F4930924-9597-4D5E-B80F-6210A03E408B}" type="sibTrans" cxnId="{2ADB3330-2074-4898-B33F-11EDEB6B1E2A}">
      <dgm:prSet/>
      <dgm:spPr/>
      <dgm:t>
        <a:bodyPr/>
        <a:lstStyle/>
        <a:p>
          <a:endParaRPr lang="en-US"/>
        </a:p>
      </dgm:t>
    </dgm:pt>
    <dgm:pt modelId="{E62442FC-7CE5-487F-A2D4-73BCAA200F19}">
      <dgm:prSet/>
      <dgm:spPr/>
      <dgm:t>
        <a:bodyPr/>
        <a:lstStyle/>
        <a:p>
          <a:r>
            <a:rPr lang="en-US" dirty="0"/>
            <a:t>Ex: EPA, NDEP, AWWA</a:t>
          </a:r>
        </a:p>
      </dgm:t>
    </dgm:pt>
    <dgm:pt modelId="{EC726CDC-D830-4B0C-868D-E8283FD8B6CF}" type="parTrans" cxnId="{E8AD7942-2D5F-48DD-967F-A6603D450F6B}">
      <dgm:prSet/>
      <dgm:spPr/>
      <dgm:t>
        <a:bodyPr/>
        <a:lstStyle/>
        <a:p>
          <a:endParaRPr lang="en-US"/>
        </a:p>
      </dgm:t>
    </dgm:pt>
    <dgm:pt modelId="{384EE97C-7ECF-45F4-BE11-901AC7CE4BA6}" type="sibTrans" cxnId="{E8AD7942-2D5F-48DD-967F-A6603D450F6B}">
      <dgm:prSet/>
      <dgm:spPr/>
      <dgm:t>
        <a:bodyPr/>
        <a:lstStyle/>
        <a:p>
          <a:endParaRPr lang="en-US"/>
        </a:p>
      </dgm:t>
    </dgm:pt>
    <dgm:pt modelId="{5D348FBC-0F29-4BBA-BFD4-813C7923421B}">
      <dgm:prSet/>
      <dgm:spPr/>
      <dgm:t>
        <a:bodyPr/>
        <a:lstStyle/>
        <a:p>
          <a:r>
            <a:rPr lang="en-US" dirty="0"/>
            <a:t>Utilize sanitary surveys and site visits from primacy agencies</a:t>
          </a:r>
        </a:p>
      </dgm:t>
    </dgm:pt>
    <dgm:pt modelId="{2D65A633-2518-4B1F-85F6-B1331BABCF8E}" type="parTrans" cxnId="{4BC42334-8D93-4065-BD62-D25EF8B9480C}">
      <dgm:prSet/>
      <dgm:spPr/>
      <dgm:t>
        <a:bodyPr/>
        <a:lstStyle/>
        <a:p>
          <a:endParaRPr lang="en-US"/>
        </a:p>
      </dgm:t>
    </dgm:pt>
    <dgm:pt modelId="{87BAABC2-76CB-4F61-8266-1CF2A6C3B2ED}" type="sibTrans" cxnId="{4BC42334-8D93-4065-BD62-D25EF8B9480C}">
      <dgm:prSet/>
      <dgm:spPr/>
      <dgm:t>
        <a:bodyPr/>
        <a:lstStyle/>
        <a:p>
          <a:endParaRPr lang="en-US"/>
        </a:p>
      </dgm:t>
    </dgm:pt>
    <dgm:pt modelId="{8200D82B-9A9F-4116-9462-B404DFCD72ED}" type="pres">
      <dgm:prSet presAssocID="{2C64A5E3-C093-42D0-BE10-275D52A2B5FD}" presName="linear" presStyleCnt="0">
        <dgm:presLayoutVars>
          <dgm:animLvl val="lvl"/>
          <dgm:resizeHandles val="exact"/>
        </dgm:presLayoutVars>
      </dgm:prSet>
      <dgm:spPr/>
    </dgm:pt>
    <dgm:pt modelId="{595B98D8-76CB-4F52-BFC3-F73AD650AD6D}" type="pres">
      <dgm:prSet presAssocID="{94AA5E37-C89E-4554-8AEE-F2EFA48FD889}" presName="parentText" presStyleLbl="node1" presStyleIdx="0" presStyleCnt="1">
        <dgm:presLayoutVars>
          <dgm:chMax val="0"/>
          <dgm:bulletEnabled val="1"/>
        </dgm:presLayoutVars>
      </dgm:prSet>
      <dgm:spPr/>
    </dgm:pt>
    <dgm:pt modelId="{6764253A-EA73-44A9-A1ED-DA481EF57845}" type="pres">
      <dgm:prSet presAssocID="{94AA5E37-C89E-4554-8AEE-F2EFA48FD889}" presName="childText" presStyleLbl="revTx" presStyleIdx="0" presStyleCnt="1">
        <dgm:presLayoutVars>
          <dgm:bulletEnabled val="1"/>
        </dgm:presLayoutVars>
      </dgm:prSet>
      <dgm:spPr/>
    </dgm:pt>
  </dgm:ptLst>
  <dgm:cxnLst>
    <dgm:cxn modelId="{255C1618-89F4-4323-8F23-40EB2505E9FA}" srcId="{94AA5E37-C89E-4554-8AEE-F2EFA48FD889}" destId="{F205E57B-9542-41B0-941F-6DC1F33A2F4E}" srcOrd="1" destOrd="0" parTransId="{5B2D49BD-8E6D-4032-AE36-D4751E1BF3E2}" sibTransId="{9F054B06-12B3-4E46-9705-7B0E363BB335}"/>
    <dgm:cxn modelId="{B7D2951D-4DC6-40E1-A43B-224623FB827B}" type="presOf" srcId="{E62442FC-7CE5-487F-A2D4-73BCAA200F19}" destId="{6764253A-EA73-44A9-A1ED-DA481EF57845}" srcOrd="0" destOrd="5" presId="urn:microsoft.com/office/officeart/2005/8/layout/vList2"/>
    <dgm:cxn modelId="{27B26929-13AB-471A-8659-13D9E3B00AAA}" srcId="{94AA5E37-C89E-4554-8AEE-F2EFA48FD889}" destId="{8096F310-0DF4-4F19-9C22-22FB88806C28}" srcOrd="2" destOrd="0" parTransId="{E8123325-4E13-4A47-882F-A2939F69AAD8}" sibTransId="{643DF3AF-53E0-4439-B0EE-D861287357ED}"/>
    <dgm:cxn modelId="{2ADB3330-2074-4898-B33F-11EDEB6B1E2A}" srcId="{94AA5E37-C89E-4554-8AEE-F2EFA48FD889}" destId="{43021AFA-86E4-4945-9E9C-CCD8B5883AA4}" srcOrd="4" destOrd="0" parTransId="{C038EF8E-9D11-4C09-9186-04E5C9EB70C4}" sibTransId="{F4930924-9597-4D5E-B80F-6210A03E408B}"/>
    <dgm:cxn modelId="{4BC42334-8D93-4065-BD62-D25EF8B9480C}" srcId="{94AA5E37-C89E-4554-8AEE-F2EFA48FD889}" destId="{5D348FBC-0F29-4BBA-BFD4-813C7923421B}" srcOrd="3" destOrd="0" parTransId="{2D65A633-2518-4B1F-85F6-B1331BABCF8E}" sibTransId="{87BAABC2-76CB-4F61-8266-1CF2A6C3B2ED}"/>
    <dgm:cxn modelId="{52D0853E-2ABB-4D8B-B12B-8E71B14D2E0A}" type="presOf" srcId="{43021AFA-86E4-4945-9E9C-CCD8B5883AA4}" destId="{6764253A-EA73-44A9-A1ED-DA481EF57845}" srcOrd="0" destOrd="4" presId="urn:microsoft.com/office/officeart/2005/8/layout/vList2"/>
    <dgm:cxn modelId="{E8AD7942-2D5F-48DD-967F-A6603D450F6B}" srcId="{43021AFA-86E4-4945-9E9C-CCD8B5883AA4}" destId="{E62442FC-7CE5-487F-A2D4-73BCAA200F19}" srcOrd="0" destOrd="0" parTransId="{EC726CDC-D830-4B0C-868D-E8283FD8B6CF}" sibTransId="{384EE97C-7ECF-45F4-BE11-901AC7CE4BA6}"/>
    <dgm:cxn modelId="{66230B65-EACA-4B36-9AE0-370EE0C26548}" type="presOf" srcId="{5D348FBC-0F29-4BBA-BFD4-813C7923421B}" destId="{6764253A-EA73-44A9-A1ED-DA481EF57845}" srcOrd="0" destOrd="3" presId="urn:microsoft.com/office/officeart/2005/8/layout/vList2"/>
    <dgm:cxn modelId="{77A41F7C-DD12-4AD4-8C37-322A60D16E56}" type="presOf" srcId="{8096F310-0DF4-4F19-9C22-22FB88806C28}" destId="{6764253A-EA73-44A9-A1ED-DA481EF57845}" srcOrd="0" destOrd="2" presId="urn:microsoft.com/office/officeart/2005/8/layout/vList2"/>
    <dgm:cxn modelId="{0D55DB8C-9210-421D-B341-EDFA68C3E6E2}" srcId="{2C64A5E3-C093-42D0-BE10-275D52A2B5FD}" destId="{94AA5E37-C89E-4554-8AEE-F2EFA48FD889}" srcOrd="0" destOrd="0" parTransId="{B1A5063F-3BF8-4BE9-AEC9-7078CCA49E44}" sibTransId="{9C765DA6-3736-4FBF-96E0-871E5BFA6B28}"/>
    <dgm:cxn modelId="{F57C42A1-4947-4DD2-B688-09B750336499}" type="presOf" srcId="{F205E57B-9542-41B0-941F-6DC1F33A2F4E}" destId="{6764253A-EA73-44A9-A1ED-DA481EF57845}" srcOrd="0" destOrd="1" presId="urn:microsoft.com/office/officeart/2005/8/layout/vList2"/>
    <dgm:cxn modelId="{3E0032AA-405B-4535-BC86-0A8BAA3CB293}" type="presOf" srcId="{2C64A5E3-C093-42D0-BE10-275D52A2B5FD}" destId="{8200D82B-9A9F-4116-9462-B404DFCD72ED}" srcOrd="0" destOrd="0" presId="urn:microsoft.com/office/officeart/2005/8/layout/vList2"/>
    <dgm:cxn modelId="{3FF3F5D0-D9E2-4A55-A238-2C89CD3E8A7E}" type="presOf" srcId="{C0DB4833-E3D4-4A0B-874A-35B4BE768605}" destId="{6764253A-EA73-44A9-A1ED-DA481EF57845}" srcOrd="0" destOrd="0" presId="urn:microsoft.com/office/officeart/2005/8/layout/vList2"/>
    <dgm:cxn modelId="{5013FAD8-CDF3-4DF2-B67D-B3CDD3275DEB}" type="presOf" srcId="{94AA5E37-C89E-4554-8AEE-F2EFA48FD889}" destId="{595B98D8-76CB-4F52-BFC3-F73AD650AD6D}" srcOrd="0" destOrd="0" presId="urn:microsoft.com/office/officeart/2005/8/layout/vList2"/>
    <dgm:cxn modelId="{F2B505DD-0658-4B27-A3E9-9A4961C5FDCD}" srcId="{94AA5E37-C89E-4554-8AEE-F2EFA48FD889}" destId="{C0DB4833-E3D4-4A0B-874A-35B4BE768605}" srcOrd="0" destOrd="0" parTransId="{14D69171-AF81-420B-B1F2-C3803347524C}" sibTransId="{F8A33EE1-3786-4A97-A101-84D4179E4CC8}"/>
    <dgm:cxn modelId="{412EF599-BE04-41A9-8AD8-755D76313E29}" type="presParOf" srcId="{8200D82B-9A9F-4116-9462-B404DFCD72ED}" destId="{595B98D8-76CB-4F52-BFC3-F73AD650AD6D}" srcOrd="0" destOrd="0" presId="urn:microsoft.com/office/officeart/2005/8/layout/vList2"/>
    <dgm:cxn modelId="{7E35DD81-BD5F-406E-AA8B-ABB456B2C149}" type="presParOf" srcId="{8200D82B-9A9F-4116-9462-B404DFCD72ED}" destId="{6764253A-EA73-44A9-A1ED-DA481EF5784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B98D8-76CB-4F52-BFC3-F73AD650AD6D}">
      <dsp:nvSpPr>
        <dsp:cNvPr id="0" name=""/>
        <dsp:cNvSpPr/>
      </dsp:nvSpPr>
      <dsp:spPr>
        <a:xfrm>
          <a:off x="0" y="77933"/>
          <a:ext cx="6245265" cy="912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Tips to stay in the loop: </a:t>
          </a:r>
        </a:p>
      </dsp:txBody>
      <dsp:txXfrm>
        <a:off x="44549" y="122482"/>
        <a:ext cx="6156167" cy="823502"/>
      </dsp:txXfrm>
    </dsp:sp>
    <dsp:sp modelId="{6764253A-EA73-44A9-A1ED-DA481EF57845}">
      <dsp:nvSpPr>
        <dsp:cNvPr id="0" name=""/>
        <dsp:cNvSpPr/>
      </dsp:nvSpPr>
      <dsp:spPr>
        <a:xfrm>
          <a:off x="0" y="990533"/>
          <a:ext cx="6245265" cy="452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287"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Know your regulatory contacts </a:t>
          </a:r>
        </a:p>
        <a:p>
          <a:pPr marL="285750" lvl="1" indent="-285750" algn="l" defTabSz="1333500">
            <a:lnSpc>
              <a:spcPct val="90000"/>
            </a:lnSpc>
            <a:spcBef>
              <a:spcPct val="0"/>
            </a:spcBef>
            <a:spcAft>
              <a:spcPct val="20000"/>
            </a:spcAft>
            <a:buChar char="•"/>
          </a:pPr>
          <a:r>
            <a:rPr lang="en-US" sz="3000" kern="1200" dirty="0"/>
            <a:t>Talk to industry experts </a:t>
          </a:r>
        </a:p>
        <a:p>
          <a:pPr marL="285750" lvl="1" indent="-285750" algn="l" defTabSz="1333500">
            <a:lnSpc>
              <a:spcPct val="90000"/>
            </a:lnSpc>
            <a:spcBef>
              <a:spcPct val="0"/>
            </a:spcBef>
            <a:spcAft>
              <a:spcPct val="20000"/>
            </a:spcAft>
            <a:buChar char="•"/>
          </a:pPr>
          <a:r>
            <a:rPr lang="en-US" sz="3000" kern="1200" dirty="0"/>
            <a:t>Create networks with nearby utilities and local agencies</a:t>
          </a:r>
        </a:p>
        <a:p>
          <a:pPr marL="285750" lvl="1" indent="-285750" algn="l" defTabSz="1333500">
            <a:lnSpc>
              <a:spcPct val="90000"/>
            </a:lnSpc>
            <a:spcBef>
              <a:spcPct val="0"/>
            </a:spcBef>
            <a:spcAft>
              <a:spcPct val="20000"/>
            </a:spcAft>
            <a:buChar char="•"/>
          </a:pPr>
          <a:r>
            <a:rPr lang="en-US" sz="3000" kern="1200" dirty="0"/>
            <a:t>Utilize sanitary surveys and site visits from primacy agencies</a:t>
          </a:r>
        </a:p>
        <a:p>
          <a:pPr marL="285750" lvl="1" indent="-285750" algn="l" defTabSz="1333500">
            <a:lnSpc>
              <a:spcPct val="90000"/>
            </a:lnSpc>
            <a:spcBef>
              <a:spcPct val="0"/>
            </a:spcBef>
            <a:spcAft>
              <a:spcPct val="20000"/>
            </a:spcAft>
            <a:buChar char="•"/>
          </a:pPr>
          <a:r>
            <a:rPr lang="en-US" sz="3000" kern="1200" dirty="0"/>
            <a:t>Join memberships and email lists that send updates on regulations</a:t>
          </a:r>
        </a:p>
        <a:p>
          <a:pPr marL="571500" lvl="2" indent="-285750" algn="l" defTabSz="1333500">
            <a:lnSpc>
              <a:spcPct val="90000"/>
            </a:lnSpc>
            <a:spcBef>
              <a:spcPct val="0"/>
            </a:spcBef>
            <a:spcAft>
              <a:spcPct val="20000"/>
            </a:spcAft>
            <a:buChar char="•"/>
          </a:pPr>
          <a:r>
            <a:rPr lang="en-US" sz="3000" kern="1200" dirty="0"/>
            <a:t>Ex: EPA, NDEP, AWWA</a:t>
          </a:r>
        </a:p>
      </dsp:txBody>
      <dsp:txXfrm>
        <a:off x="0" y="990533"/>
        <a:ext cx="6245265" cy="45208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45F7AF-E499-4219-B5BF-B977B29102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C428A85-9749-465A-A9A9-5316E7EA50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E7F9F0-5639-46B1-BA62-690C3B55F5AD}" type="datetimeFigureOut">
              <a:rPr lang="en-US" smtClean="0"/>
              <a:t>5/26/2026</a:t>
            </a:fld>
            <a:endParaRPr lang="en-US"/>
          </a:p>
        </p:txBody>
      </p:sp>
      <p:sp>
        <p:nvSpPr>
          <p:cNvPr id="4" name="Footer Placeholder 3">
            <a:extLst>
              <a:ext uri="{FF2B5EF4-FFF2-40B4-BE49-F238E27FC236}">
                <a16:creationId xmlns:a16="http://schemas.microsoft.com/office/drawing/2014/main" id="{BEFC6CAB-5ADD-4169-AE78-E90F8F11574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CBEF99-2978-4934-9B62-79B2EB6962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BBD94E-5D52-456E-A40F-23DB366D68FE}" type="slidenum">
              <a:rPr lang="en-US" smtClean="0"/>
              <a:t>‹#›</a:t>
            </a:fld>
            <a:endParaRPr lang="en-US"/>
          </a:p>
        </p:txBody>
      </p:sp>
    </p:spTree>
    <p:extLst>
      <p:ext uri="{BB962C8B-B14F-4D97-AF65-F5344CB8AC3E}">
        <p14:creationId xmlns:p14="http://schemas.microsoft.com/office/powerpoint/2010/main" val="391880074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3C2FF-417B-4828-9421-ABE8A2B3547F}" type="datetimeFigureOut">
              <a:rPr lang="en-US" smtClean="0"/>
              <a:t>5/26/2026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99BEB-997B-458C-A4DC-0A4AEA1C5E9C}" type="slidenum">
              <a:rPr lang="en-US" smtClean="0"/>
              <a:t>‹#›</a:t>
            </a:fld>
            <a:endParaRPr lang="en-US"/>
          </a:p>
        </p:txBody>
      </p:sp>
    </p:spTree>
    <p:extLst>
      <p:ext uri="{BB962C8B-B14F-4D97-AF65-F5344CB8AC3E}">
        <p14:creationId xmlns:p14="http://schemas.microsoft.com/office/powerpoint/2010/main" val="380738421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6239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65470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721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041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650"/>
              </a:lnSpc>
              <a:spcBef>
                <a:spcPts val="750"/>
              </a:spcBef>
              <a:spcAft>
                <a:spcPts val="1500"/>
              </a:spcAft>
              <a:buFont typeface="Arial" panose="020B0604020202020204" pitchFamily="34" charset="0"/>
              <a:buNone/>
            </a:pPr>
            <a:endParaRPr lang="en-US" dirty="0"/>
          </a:p>
        </p:txBody>
      </p:sp>
    </p:spTree>
    <p:extLst>
      <p:ext uri="{BB962C8B-B14F-4D97-AF65-F5344CB8AC3E}">
        <p14:creationId xmlns:p14="http://schemas.microsoft.com/office/powerpoint/2010/main" val="4158967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3524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5186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0983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051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0761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4351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3156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7746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7087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8101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3904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0702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3068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f1ad8dfc73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f1ad8dfc73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2.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12.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12.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12.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13.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3.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13.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CAP Title">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0820541-66CA-40E5-AD75-7716D083E43A}"/>
              </a:ext>
            </a:extLst>
          </p:cNvPr>
          <p:cNvSpPr/>
          <p:nvPr userDrawn="1"/>
        </p:nvSpPr>
        <p:spPr>
          <a:xfrm>
            <a:off x="0" y="0"/>
            <a:ext cx="293675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9F6FA10-8F65-4CCC-BF72-E7EC694CFB59}"/>
              </a:ext>
            </a:extLst>
          </p:cNvPr>
          <p:cNvSpPr/>
          <p:nvPr userDrawn="1"/>
        </p:nvSpPr>
        <p:spPr>
          <a:xfrm>
            <a:off x="2936759" y="0"/>
            <a:ext cx="92552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35">
            <a:extLst>
              <a:ext uri="{FF2B5EF4-FFF2-40B4-BE49-F238E27FC236}">
                <a16:creationId xmlns:a16="http://schemas.microsoft.com/office/drawing/2014/main" id="{34530A1C-B5EB-4983-9BEF-7A27A7D9F283}"/>
              </a:ext>
            </a:extLst>
          </p:cNvPr>
          <p:cNvSpPr>
            <a:spLocks noGrp="1"/>
          </p:cNvSpPr>
          <p:nvPr>
            <p:ph type="body" sz="quarter" idx="10" hasCustomPrompt="1"/>
          </p:nvPr>
        </p:nvSpPr>
        <p:spPr>
          <a:xfrm>
            <a:off x="3294632" y="630238"/>
            <a:ext cx="8035356" cy="2055812"/>
          </a:xfrm>
        </p:spPr>
        <p:txBody>
          <a:bodyPr>
            <a:normAutofit/>
          </a:bodyPr>
          <a:lstStyle>
            <a:lvl1pPr marL="0" indent="0">
              <a:buNone/>
              <a:defRPr sz="4400" b="1">
                <a:solidFill>
                  <a:schemeClr val="bg1"/>
                </a:solidFill>
                <a:latin typeface="+mj-lt"/>
                <a:ea typeface="MingLiU-ExtB" panose="02020500000000000000" pitchFamily="18" charset="-120"/>
              </a:defRPr>
            </a:lvl1pPr>
          </a:lstStyle>
          <a:p>
            <a:pPr lvl="0"/>
            <a:r>
              <a:rPr lang="en-US" dirty="0"/>
              <a:t>Click to add title</a:t>
            </a:r>
          </a:p>
        </p:txBody>
      </p:sp>
      <p:pic>
        <p:nvPicPr>
          <p:cNvPr id="34" name="Google Shape;25;p3">
            <a:extLst>
              <a:ext uri="{FF2B5EF4-FFF2-40B4-BE49-F238E27FC236}">
                <a16:creationId xmlns:a16="http://schemas.microsoft.com/office/drawing/2014/main" id="{897BD587-D018-4DAD-A9E5-2C4B527B25ED}"/>
              </a:ext>
            </a:extLst>
          </p:cNvPr>
          <p:cNvPicPr preferRelativeResize="0">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697057" y="415647"/>
            <a:ext cx="1542644" cy="2194560"/>
          </a:xfrm>
          <a:prstGeom prst="rect">
            <a:avLst/>
          </a:prstGeom>
          <a:noFill/>
          <a:ln>
            <a:noFill/>
          </a:ln>
        </p:spPr>
      </p:pic>
      <p:cxnSp>
        <p:nvCxnSpPr>
          <p:cNvPr id="41" name="Straight Connector 40">
            <a:extLst>
              <a:ext uri="{FF2B5EF4-FFF2-40B4-BE49-F238E27FC236}">
                <a16:creationId xmlns:a16="http://schemas.microsoft.com/office/drawing/2014/main" id="{FD5BA77D-5EA3-4224-8770-2F5DED399755}"/>
              </a:ext>
            </a:extLst>
          </p:cNvPr>
          <p:cNvCxnSpPr/>
          <p:nvPr userDrawn="1"/>
        </p:nvCxnSpPr>
        <p:spPr>
          <a:xfrm>
            <a:off x="3287651" y="342027"/>
            <a:ext cx="80375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58BEC8-D4E1-4005-8C83-2EFD4008C98C}"/>
              </a:ext>
            </a:extLst>
          </p:cNvPr>
          <p:cNvCxnSpPr/>
          <p:nvPr userDrawn="1"/>
        </p:nvCxnSpPr>
        <p:spPr>
          <a:xfrm>
            <a:off x="3287651" y="6324018"/>
            <a:ext cx="803757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35">
            <a:extLst>
              <a:ext uri="{FF2B5EF4-FFF2-40B4-BE49-F238E27FC236}">
                <a16:creationId xmlns:a16="http://schemas.microsoft.com/office/drawing/2014/main" id="{3419A48A-35E1-4B09-BFA1-7A08724DC32D}"/>
              </a:ext>
            </a:extLst>
          </p:cNvPr>
          <p:cNvSpPr>
            <a:spLocks noGrp="1"/>
          </p:cNvSpPr>
          <p:nvPr>
            <p:ph type="body" sz="quarter" idx="11" hasCustomPrompt="1"/>
          </p:nvPr>
        </p:nvSpPr>
        <p:spPr>
          <a:xfrm>
            <a:off x="3294632" y="2901309"/>
            <a:ext cx="8035356" cy="1526392"/>
          </a:xfrm>
        </p:spPr>
        <p:txBody>
          <a:bodyPr anchor="b">
            <a:normAutofit/>
          </a:bodyPr>
          <a:lstStyle>
            <a:lvl1pPr marL="0" indent="0">
              <a:buNone/>
              <a:defRPr sz="3600" b="0">
                <a:solidFill>
                  <a:schemeClr val="bg1"/>
                </a:solidFill>
                <a:latin typeface="+mj-lt"/>
                <a:ea typeface="Lato" panose="020F0502020204030203" pitchFamily="34" charset="0"/>
                <a:cs typeface="Lato" panose="020F0502020204030203" pitchFamily="34" charset="0"/>
              </a:defRPr>
            </a:lvl1pPr>
          </a:lstStyle>
          <a:p>
            <a:pPr lvl="0"/>
            <a:r>
              <a:rPr lang="en-US" dirty="0"/>
              <a:t>Click to add title</a:t>
            </a:r>
          </a:p>
        </p:txBody>
      </p:sp>
      <p:pic>
        <p:nvPicPr>
          <p:cNvPr id="2" name="Picture 1">
            <a:extLst>
              <a:ext uri="{FF2B5EF4-FFF2-40B4-BE49-F238E27FC236}">
                <a16:creationId xmlns:a16="http://schemas.microsoft.com/office/drawing/2014/main" id="{C193CCE6-EB8A-46CC-B127-897FF365A33D}"/>
              </a:ext>
            </a:extLst>
          </p:cNvPr>
          <p:cNvPicPr>
            <a:picLocks noChangeAspect="1"/>
          </p:cNvPicPr>
          <p:nvPr userDrawn="1"/>
        </p:nvPicPr>
        <p:blipFill>
          <a:blip r:embed="rId4"/>
          <a:stretch>
            <a:fillRect/>
          </a:stretch>
        </p:blipFill>
        <p:spPr>
          <a:xfrm>
            <a:off x="282438" y="5573338"/>
            <a:ext cx="2317885" cy="780278"/>
          </a:xfrm>
          <a:prstGeom prst="rect">
            <a:avLst/>
          </a:prstGeom>
        </p:spPr>
      </p:pic>
      <p:sp>
        <p:nvSpPr>
          <p:cNvPr id="3" name="TextBox 2">
            <a:extLst>
              <a:ext uri="{FF2B5EF4-FFF2-40B4-BE49-F238E27FC236}">
                <a16:creationId xmlns:a16="http://schemas.microsoft.com/office/drawing/2014/main" id="{14A53175-42DA-42A5-995B-4191EF6C2E2B}"/>
              </a:ext>
            </a:extLst>
          </p:cNvPr>
          <p:cNvSpPr txBox="1"/>
          <p:nvPr userDrawn="1"/>
        </p:nvSpPr>
        <p:spPr>
          <a:xfrm>
            <a:off x="3294632" y="5221861"/>
            <a:ext cx="8030595" cy="1077218"/>
          </a:xfrm>
          <a:prstGeom prst="rect">
            <a:avLst/>
          </a:prstGeom>
          <a:noFill/>
        </p:spPr>
        <p:txBody>
          <a:bodyPr wrap="square" rtlCol="0">
            <a:spAutoFit/>
          </a:bodyPr>
          <a:lstStyle/>
          <a:p>
            <a:r>
              <a:rPr lang="en-US" sz="3200" b="0" i="0" dirty="0">
                <a:solidFill>
                  <a:schemeClr val="bg1"/>
                </a:solidFill>
                <a:effectLst/>
                <a:latin typeface="+mj-lt"/>
              </a:rPr>
              <a:t>RCAC, the western RCAP, is an equal opportunity provider and employer.</a:t>
            </a:r>
            <a:endParaRPr lang="en-US" sz="3200" dirty="0">
              <a:solidFill>
                <a:schemeClr val="bg1"/>
              </a:solidFill>
              <a:latin typeface="+mj-lt"/>
            </a:endParaRPr>
          </a:p>
        </p:txBody>
      </p:sp>
    </p:spTree>
    <p:custDataLst>
      <p:tags r:id="rId1"/>
    </p:custDataLst>
    <p:extLst>
      <p:ext uri="{BB962C8B-B14F-4D97-AF65-F5344CB8AC3E}">
        <p14:creationId xmlns:p14="http://schemas.microsoft.com/office/powerpoint/2010/main" val="142921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
        <p:cNvGrpSpPr/>
        <p:nvPr/>
      </p:nvGrpSpPr>
      <p:grpSpPr>
        <a:xfrm>
          <a:off x="0" y="0"/>
          <a:ext cx="0" cy="0"/>
          <a:chOff x="0" y="0"/>
          <a:chExt cx="0" cy="0"/>
        </a:xfrm>
      </p:grpSpPr>
      <p:sp>
        <p:nvSpPr>
          <p:cNvPr id="62" name="Google Shape;62;p10"/>
          <p:cNvSpPr/>
          <p:nvPr/>
        </p:nvSpPr>
        <p:spPr>
          <a:xfrm>
            <a:off x="6096000" y="0"/>
            <a:ext cx="6096000" cy="6858000"/>
          </a:xfrm>
          <a:prstGeom prst="rect">
            <a:avLst/>
          </a:prstGeom>
          <a:solidFill>
            <a:srgbClr val="3776B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3776B3"/>
              </a:solidFill>
            </a:endParaRPr>
          </a:p>
        </p:txBody>
      </p:sp>
      <p:sp>
        <p:nvSpPr>
          <p:cNvPr id="64" name="Google Shape;64;p10"/>
          <p:cNvSpPr txBox="1">
            <a:spLocks noGrp="1"/>
          </p:cNvSpPr>
          <p:nvPr>
            <p:ph type="title"/>
          </p:nvPr>
        </p:nvSpPr>
        <p:spPr>
          <a:xfrm>
            <a:off x="354000" y="1863133"/>
            <a:ext cx="5393600" cy="1757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3776B3"/>
              </a:buClr>
              <a:buSzPts val="3600"/>
              <a:buFont typeface="Libre Caslon Text"/>
              <a:buNone/>
              <a:defRPr sz="4400">
                <a:solidFill>
                  <a:srgbClr val="3776B3"/>
                </a:solidFill>
                <a:latin typeface="+mj-lt"/>
                <a:ea typeface="Helvetica Neue"/>
                <a:cs typeface="Helvetica Neue"/>
                <a:sym typeface="Libre Caslon Text"/>
              </a:defRPr>
            </a:lvl1pPr>
            <a:lvl2pPr lvl="1" algn="ctr" rtl="0">
              <a:spcBef>
                <a:spcPts val="0"/>
              </a:spcBef>
              <a:spcAft>
                <a:spcPts val="0"/>
              </a:spcAft>
              <a:buClr>
                <a:schemeClr val="dk1"/>
              </a:buClr>
              <a:buSzPts val="3600"/>
              <a:buNone/>
              <a:defRPr sz="4800">
                <a:solidFill>
                  <a:schemeClr val="dk1"/>
                </a:solidFill>
              </a:defRPr>
            </a:lvl2pPr>
            <a:lvl3pPr lvl="2" algn="ctr" rtl="0">
              <a:spcBef>
                <a:spcPts val="0"/>
              </a:spcBef>
              <a:spcAft>
                <a:spcPts val="0"/>
              </a:spcAft>
              <a:buClr>
                <a:schemeClr val="dk1"/>
              </a:buClr>
              <a:buSzPts val="3600"/>
              <a:buNone/>
              <a:defRPr sz="4800">
                <a:solidFill>
                  <a:schemeClr val="dk1"/>
                </a:solidFill>
              </a:defRPr>
            </a:lvl3pPr>
            <a:lvl4pPr lvl="3" algn="ctr" rtl="0">
              <a:spcBef>
                <a:spcPts val="0"/>
              </a:spcBef>
              <a:spcAft>
                <a:spcPts val="0"/>
              </a:spcAft>
              <a:buClr>
                <a:schemeClr val="dk1"/>
              </a:buClr>
              <a:buSzPts val="3600"/>
              <a:buNone/>
              <a:defRPr sz="4800">
                <a:solidFill>
                  <a:schemeClr val="dk1"/>
                </a:solidFill>
              </a:defRPr>
            </a:lvl4pPr>
            <a:lvl5pPr lvl="4" algn="ctr" rtl="0">
              <a:spcBef>
                <a:spcPts val="0"/>
              </a:spcBef>
              <a:spcAft>
                <a:spcPts val="0"/>
              </a:spcAft>
              <a:buClr>
                <a:schemeClr val="dk1"/>
              </a:buClr>
              <a:buSzPts val="3600"/>
              <a:buNone/>
              <a:defRPr sz="4800">
                <a:solidFill>
                  <a:schemeClr val="dk1"/>
                </a:solidFill>
              </a:defRPr>
            </a:lvl5pPr>
            <a:lvl6pPr lvl="5" algn="ctr" rtl="0">
              <a:spcBef>
                <a:spcPts val="0"/>
              </a:spcBef>
              <a:spcAft>
                <a:spcPts val="0"/>
              </a:spcAft>
              <a:buClr>
                <a:schemeClr val="dk1"/>
              </a:buClr>
              <a:buSzPts val="3600"/>
              <a:buNone/>
              <a:defRPr sz="4800">
                <a:solidFill>
                  <a:schemeClr val="dk1"/>
                </a:solidFill>
              </a:defRPr>
            </a:lvl6pPr>
            <a:lvl7pPr lvl="6" algn="ctr" rtl="0">
              <a:spcBef>
                <a:spcPts val="0"/>
              </a:spcBef>
              <a:spcAft>
                <a:spcPts val="0"/>
              </a:spcAft>
              <a:buClr>
                <a:schemeClr val="dk1"/>
              </a:buClr>
              <a:buSzPts val="3600"/>
              <a:buNone/>
              <a:defRPr sz="4800">
                <a:solidFill>
                  <a:schemeClr val="dk1"/>
                </a:solidFill>
              </a:defRPr>
            </a:lvl7pPr>
            <a:lvl8pPr lvl="7" algn="ctr" rtl="0">
              <a:spcBef>
                <a:spcPts val="0"/>
              </a:spcBef>
              <a:spcAft>
                <a:spcPts val="0"/>
              </a:spcAft>
              <a:buClr>
                <a:schemeClr val="dk1"/>
              </a:buClr>
              <a:buSzPts val="3600"/>
              <a:buNone/>
              <a:defRPr sz="4800">
                <a:solidFill>
                  <a:schemeClr val="dk1"/>
                </a:solidFill>
              </a:defRPr>
            </a:lvl8pPr>
            <a:lvl9pPr lvl="8" algn="ctr" rtl="0">
              <a:spcBef>
                <a:spcPts val="0"/>
              </a:spcBef>
              <a:spcAft>
                <a:spcPts val="0"/>
              </a:spcAft>
              <a:buClr>
                <a:schemeClr val="dk1"/>
              </a:buClr>
              <a:buSzPts val="3600"/>
              <a:buNone/>
              <a:defRPr sz="4800">
                <a:solidFill>
                  <a:schemeClr val="dk1"/>
                </a:solidFill>
              </a:defRPr>
            </a:lvl9pPr>
          </a:lstStyle>
          <a:p>
            <a:endParaRPr dirty="0"/>
          </a:p>
        </p:txBody>
      </p:sp>
      <p:sp>
        <p:nvSpPr>
          <p:cNvPr id="65" name="Google Shape;65;p10"/>
          <p:cNvSpPr txBox="1">
            <a:spLocks noGrp="1"/>
          </p:cNvSpPr>
          <p:nvPr>
            <p:ph type="subTitle" idx="1"/>
          </p:nvPr>
        </p:nvSpPr>
        <p:spPr>
          <a:xfrm>
            <a:off x="354000" y="3647161"/>
            <a:ext cx="5393600" cy="1794000"/>
          </a:xfrm>
          <a:prstGeom prst="rect">
            <a:avLst/>
          </a:prstGeom>
        </p:spPr>
        <p:txBody>
          <a:bodyPr spcFirstLastPara="1" wrap="square" lIns="91425" tIns="91425" rIns="91425" bIns="91425" anchor="t" anchorCtr="0">
            <a:noAutofit/>
          </a:bodyPr>
          <a:lstStyle>
            <a:lvl1pPr lvl="0" indent="0" algn="l" rtl="0">
              <a:lnSpc>
                <a:spcPct val="100000"/>
              </a:lnSpc>
              <a:spcBef>
                <a:spcPts val="0"/>
              </a:spcBef>
              <a:spcAft>
                <a:spcPts val="0"/>
              </a:spcAft>
              <a:buSzPts val="2100"/>
              <a:buFont typeface="Helvetica Neue"/>
              <a:buNone/>
              <a:defRPr sz="3200">
                <a:solidFill>
                  <a:srgbClr val="7B8898"/>
                </a:solidFill>
                <a:latin typeface="+mj-lt"/>
                <a:ea typeface="Helvetica Neue"/>
                <a:cs typeface="Helvetica Neue"/>
                <a:sym typeface="Helvetica Neu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dirty="0"/>
          </a:p>
        </p:txBody>
      </p:sp>
      <p:sp>
        <p:nvSpPr>
          <p:cNvPr id="66" name="Google Shape;66;p10"/>
          <p:cNvSpPr txBox="1">
            <a:spLocks noGrp="1"/>
          </p:cNvSpPr>
          <p:nvPr>
            <p:ph type="body" idx="2"/>
          </p:nvPr>
        </p:nvSpPr>
        <p:spPr>
          <a:xfrm>
            <a:off x="6580465" y="863999"/>
            <a:ext cx="5116000" cy="4926800"/>
          </a:xfrm>
          <a:prstGeom prst="rect">
            <a:avLst/>
          </a:prstGeom>
        </p:spPr>
        <p:txBody>
          <a:bodyPr spcFirstLastPara="1" wrap="square" lIns="91425" tIns="91425" rIns="91425" bIns="91425" anchor="ctr" anchorCtr="0">
            <a:noAutofit/>
          </a:bodyPr>
          <a:lstStyle>
            <a:lvl1pPr marL="609585" lvl="0" indent="-457189" rtl="0">
              <a:spcBef>
                <a:spcPts val="0"/>
              </a:spcBef>
              <a:spcAft>
                <a:spcPts val="0"/>
              </a:spcAft>
              <a:buClr>
                <a:schemeClr val="lt1"/>
              </a:buClr>
              <a:buSzPts val="1800"/>
              <a:buFont typeface="Helvetica Neue"/>
              <a:buChar char="●"/>
              <a:defRPr>
                <a:solidFill>
                  <a:schemeClr val="lt1"/>
                </a:solidFill>
                <a:latin typeface="+mn-lt"/>
                <a:ea typeface="Lato" panose="020F0502020204030203" pitchFamily="34" charset="0"/>
                <a:cs typeface="Lato" panose="020F0502020204030203" pitchFamily="34" charset="0"/>
                <a:sym typeface="Helvetica Neue"/>
              </a:defRPr>
            </a:lvl1pPr>
            <a:lvl2pPr marL="1219170" lvl="1"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2pPr>
            <a:lvl3pPr marL="1828754" lvl="2"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3pPr>
            <a:lvl4pPr marL="2438339" lvl="3"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4pPr>
            <a:lvl5pPr marL="3047924" lvl="4"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5pPr>
            <a:lvl6pPr marL="3657509" lvl="5"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6pPr>
            <a:lvl7pPr marL="4267093" lvl="6"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7pPr>
            <a:lvl8pPr marL="4876678" lvl="7" indent="-423323" rtl="0">
              <a:spcBef>
                <a:spcPts val="2133"/>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8pPr>
            <a:lvl9pPr marL="5486263" lvl="8" indent="-423323" rtl="0">
              <a:spcBef>
                <a:spcPts val="2133"/>
              </a:spcBef>
              <a:spcAft>
                <a:spcPts val="2133"/>
              </a:spcAft>
              <a:buClr>
                <a:schemeClr val="lt1"/>
              </a:buClr>
              <a:buSzPts val="1400"/>
              <a:buFont typeface="Helvetica Neue"/>
              <a:buChar char="■"/>
              <a:defRPr>
                <a:solidFill>
                  <a:schemeClr val="lt1"/>
                </a:solidFill>
                <a:latin typeface="Helvetica Neue"/>
                <a:ea typeface="Helvetica Neue"/>
                <a:cs typeface="Helvetica Neue"/>
                <a:sym typeface="Helvetica Neue"/>
              </a:defRPr>
            </a:lvl9pPr>
          </a:lstStyle>
          <a:p>
            <a:endParaRPr dirty="0"/>
          </a:p>
        </p:txBody>
      </p:sp>
      <p:pic>
        <p:nvPicPr>
          <p:cNvPr id="6" name="Google Shape;142;p23">
            <a:extLst>
              <a:ext uri="{FF2B5EF4-FFF2-40B4-BE49-F238E27FC236}">
                <a16:creationId xmlns:a16="http://schemas.microsoft.com/office/drawing/2014/main" id="{F31AC1E1-C0FD-4AC5-82BB-2A1F21BE610A}"/>
              </a:ext>
            </a:extLst>
          </p:cNvPr>
          <p:cNvPicPr preferRelativeResize="0"/>
          <p:nvPr userDrawn="1"/>
        </p:nvPicPr>
        <p:blipFill>
          <a:blip r:embed="rId2"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Tree>
    <p:extLst>
      <p:ext uri="{BB962C8B-B14F-4D97-AF65-F5344CB8AC3E}">
        <p14:creationId xmlns:p14="http://schemas.microsoft.com/office/powerpoint/2010/main" val="2161361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41DAC4-01D4-4FF5-B96B-93F7931CD7AF}"/>
              </a:ext>
            </a:extLst>
          </p:cNvPr>
          <p:cNvSpPr/>
          <p:nvPr userDrawn="1"/>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08B76-7CFA-4B00-AA0F-FE1AB989C074}"/>
              </a:ext>
            </a:extLst>
          </p:cNvPr>
          <p:cNvSpPr>
            <a:spLocks noGrp="1"/>
          </p:cNvSpPr>
          <p:nvPr>
            <p:ph type="title"/>
          </p:nvPr>
        </p:nvSpPr>
        <p:spPr>
          <a:xfrm>
            <a:off x="838200" y="2766218"/>
            <a:ext cx="10515600" cy="1325563"/>
          </a:xfrm>
        </p:spPr>
        <p:txBody>
          <a:bodyPr>
            <a:noAutofit/>
          </a:bodyPr>
          <a:lstStyle>
            <a:lvl1pPr algn="ctr">
              <a:defRPr sz="4400" b="1">
                <a:solidFill>
                  <a:schemeClr val="bg1"/>
                </a:solidFill>
              </a:defRPr>
            </a:lvl1pPr>
          </a:lstStyle>
          <a:p>
            <a:r>
              <a:rPr lang="en-US" dirty="0"/>
              <a:t>Click to edit Master title style</a:t>
            </a:r>
          </a:p>
        </p:txBody>
      </p:sp>
      <p:cxnSp>
        <p:nvCxnSpPr>
          <p:cNvPr id="4" name="Google Shape;27;p4">
            <a:extLst>
              <a:ext uri="{FF2B5EF4-FFF2-40B4-BE49-F238E27FC236}">
                <a16:creationId xmlns:a16="http://schemas.microsoft.com/office/drawing/2014/main" id="{CE6B8282-8441-426E-A2B5-F2C6F68C8E00}"/>
              </a:ext>
            </a:extLst>
          </p:cNvPr>
          <p:cNvCxnSpPr>
            <a:cxnSpLocks/>
          </p:cNvCxnSpPr>
          <p:nvPr userDrawn="1"/>
        </p:nvCxnSpPr>
        <p:spPr>
          <a:xfrm>
            <a:off x="656427" y="709940"/>
            <a:ext cx="10936483" cy="0"/>
          </a:xfrm>
          <a:prstGeom prst="straightConnector1">
            <a:avLst/>
          </a:prstGeom>
          <a:noFill/>
          <a:ln w="38100" cap="flat" cmpd="sng">
            <a:solidFill>
              <a:schemeClr val="lt1"/>
            </a:solidFill>
            <a:prstDash val="solid"/>
            <a:round/>
            <a:headEnd type="none" w="sm" len="sm"/>
            <a:tailEnd type="none" w="sm" len="sm"/>
          </a:ln>
        </p:spPr>
      </p:cxnSp>
      <p:cxnSp>
        <p:nvCxnSpPr>
          <p:cNvPr id="6" name="Google Shape;27;p4">
            <a:extLst>
              <a:ext uri="{FF2B5EF4-FFF2-40B4-BE49-F238E27FC236}">
                <a16:creationId xmlns:a16="http://schemas.microsoft.com/office/drawing/2014/main" id="{74B78E3F-5AD1-4D88-8991-550777A4470C}"/>
              </a:ext>
            </a:extLst>
          </p:cNvPr>
          <p:cNvCxnSpPr>
            <a:cxnSpLocks/>
          </p:cNvCxnSpPr>
          <p:nvPr userDrawn="1"/>
        </p:nvCxnSpPr>
        <p:spPr>
          <a:xfrm>
            <a:off x="656427" y="6380271"/>
            <a:ext cx="10936483" cy="0"/>
          </a:xfrm>
          <a:prstGeom prst="straightConnector1">
            <a:avLst/>
          </a:prstGeom>
          <a:noFill/>
          <a:ln w="38100" cap="flat" cmpd="sng">
            <a:solidFill>
              <a:schemeClr val="lt1"/>
            </a:solidFill>
            <a:prstDash val="solid"/>
            <a:round/>
            <a:headEnd type="none" w="sm" len="sm"/>
            <a:tailEnd type="none" w="sm" len="sm"/>
          </a:ln>
        </p:spPr>
      </p:cxnSp>
    </p:spTree>
    <p:extLst>
      <p:ext uri="{BB962C8B-B14F-4D97-AF65-F5344CB8AC3E}">
        <p14:creationId xmlns:p14="http://schemas.microsoft.com/office/powerpoint/2010/main" val="4242176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961120" y="1143000"/>
            <a:ext cx="10392680" cy="5486400"/>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bg2">
                    <a:lumMod val="25000"/>
                  </a:schemeClr>
                </a:solidFill>
                <a:latin typeface="Helvetica Neue"/>
                <a:ea typeface="Lato" panose="020F0502020204030203" pitchFamily="34" charset="0"/>
                <a:cs typeface="Lato" panose="020F0502020204030203" pitchFamily="34" charset="0"/>
              </a:defRPr>
            </a:lvl2pPr>
            <a:lvl3pPr>
              <a:buClr>
                <a:srgbClr val="3876B0"/>
              </a:buClr>
              <a:defRPr sz="2400">
                <a:solidFill>
                  <a:schemeClr val="bg2">
                    <a:lumMod val="25000"/>
                  </a:schemeClr>
                </a:solidFill>
                <a:latin typeface="Helvetica Neue"/>
                <a:ea typeface="Lato" panose="020F0502020204030203" pitchFamily="34" charset="0"/>
                <a:cs typeface="Lato" panose="020F0502020204030203" pitchFamily="34" charset="0"/>
              </a:defRPr>
            </a:lvl3pPr>
            <a:lvl4pPr>
              <a:buClr>
                <a:srgbClr val="3876B0"/>
              </a:buClr>
              <a:defRPr sz="2400">
                <a:solidFill>
                  <a:schemeClr val="bg2">
                    <a:lumMod val="25000"/>
                  </a:schemeClr>
                </a:solidFill>
                <a:latin typeface="Helvetica Neue"/>
                <a:ea typeface="Lato" panose="020F0502020204030203" pitchFamily="34" charset="0"/>
                <a:cs typeface="Lato" panose="020F0502020204030203" pitchFamily="34" charset="0"/>
              </a:defRPr>
            </a:lvl4pPr>
            <a:lvl5pPr>
              <a:buClr>
                <a:srgbClr val="3876B0"/>
              </a:buClr>
              <a:defRPr sz="2400">
                <a:solidFill>
                  <a:schemeClr val="bg2">
                    <a:lumMod val="25000"/>
                  </a:schemeClr>
                </a:solidFill>
                <a:latin typeface="Helvetica Neue"/>
                <a:ea typeface="Lato" panose="020F0502020204030203" pitchFamily="34" charset="0"/>
                <a:cs typeface="Lato" panose="020F0502020204030203" pitchFamily="34" charset="0"/>
              </a:defRPr>
            </a:lvl5pPr>
          </a:lstStyle>
          <a:p>
            <a:pPr lvl="0"/>
            <a:endParaRPr lang="en-US" dirty="0"/>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593495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picture-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961119" y="1274820"/>
            <a:ext cx="10392679" cy="5406968"/>
          </a:xfrm>
          <a:effectLst>
            <a:outerShdw blurRad="50800" dist="38100" dir="8100000" algn="tr" rotWithShape="0">
              <a:prstClr val="black">
                <a:alpha val="40000"/>
              </a:prstClr>
            </a:outerShdw>
          </a:effectLst>
        </p:spPr>
        <p:txBody>
          <a:bodyPr/>
          <a:lstStyle>
            <a:lvl1pPr>
              <a:defRPr>
                <a:solidFill>
                  <a:schemeClr val="tx1"/>
                </a:solidFill>
              </a:defRPr>
            </a:lvl1pPr>
          </a:lstStyle>
          <a:p>
            <a:endParaRPr lang="en-US" dirty="0"/>
          </a:p>
        </p:txBody>
      </p:sp>
      <p:sp>
        <p:nvSpPr>
          <p:cNvPr id="7" name="Title 1">
            <a:extLst>
              <a:ext uri="{FF2B5EF4-FFF2-40B4-BE49-F238E27FC236}">
                <a16:creationId xmlns:a16="http://schemas.microsoft.com/office/drawing/2014/main" id="{68B71D43-E54F-4DBF-89F7-46EBDCF6A34E}"/>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051906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 left-big picture">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830263" y="100013"/>
            <a:ext cx="11123612" cy="6581775"/>
          </a:xfrm>
          <a:effectLst>
            <a:outerShdw blurRad="50800" dist="38100" dir="8100000" algn="tr" rotWithShape="0">
              <a:prstClr val="black">
                <a:alpha val="40000"/>
              </a:prstClr>
            </a:outerShdw>
          </a:effectLst>
        </p:spPr>
        <p:txBody>
          <a:bodyPr/>
          <a:lstStyle>
            <a:lvl1pPr>
              <a:defRPr>
                <a:solidFill>
                  <a:schemeClr val="tx1"/>
                </a:solidFill>
              </a:defRPr>
            </a:lvl1pPr>
          </a:lstStyle>
          <a:p>
            <a:endParaRPr lang="en-US" dirty="0"/>
          </a:p>
        </p:txBody>
      </p:sp>
    </p:spTree>
    <p:custDataLst>
      <p:tags r:id="rId1"/>
    </p:custDataLst>
    <p:extLst>
      <p:ext uri="{BB962C8B-B14F-4D97-AF65-F5344CB8AC3E}">
        <p14:creationId xmlns:p14="http://schemas.microsoft.com/office/powerpoint/2010/main" val="226954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with line-logo left">
    <p:spTree>
      <p:nvGrpSpPr>
        <p:cNvPr id="1" name=""/>
        <p:cNvGrpSpPr/>
        <p:nvPr/>
      </p:nvGrpSpPr>
      <p:grpSpPr>
        <a:xfrm>
          <a:off x="0" y="0"/>
          <a:ext cx="0" cy="0"/>
          <a:chOff x="0" y="0"/>
          <a:chExt cx="0" cy="0"/>
        </a:xfrm>
      </p:grpSpPr>
      <p:cxnSp>
        <p:nvCxnSpPr>
          <p:cNvPr id="7" name="Google Shape;70;p11">
            <a:extLst>
              <a:ext uri="{FF2B5EF4-FFF2-40B4-BE49-F238E27FC236}">
                <a16:creationId xmlns:a16="http://schemas.microsoft.com/office/drawing/2014/main" id="{56D933C6-510D-492F-B0BB-5DA9C72A6A92}"/>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8" name="Google Shape;73;p11">
            <a:extLst>
              <a:ext uri="{FF2B5EF4-FFF2-40B4-BE49-F238E27FC236}">
                <a16:creationId xmlns:a16="http://schemas.microsoft.com/office/drawing/2014/main" id="{486B749C-0A90-4A76-B7AD-FE959B414797}"/>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sp>
        <p:nvSpPr>
          <p:cNvPr id="9" name="Title 1">
            <a:extLst>
              <a:ext uri="{FF2B5EF4-FFF2-40B4-BE49-F238E27FC236}">
                <a16:creationId xmlns:a16="http://schemas.microsoft.com/office/drawing/2014/main" id="{9D01A954-025D-421C-B1B7-E8328E15D51A}"/>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965880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ith color-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Click to edit Master title style</a:t>
            </a:r>
          </a:p>
        </p:txBody>
      </p:sp>
    </p:spTree>
    <p:extLst>
      <p:ext uri="{BB962C8B-B14F-4D97-AF65-F5344CB8AC3E}">
        <p14:creationId xmlns:p14="http://schemas.microsoft.com/office/powerpoint/2010/main" val="3000644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Tree>
    <p:extLst>
      <p:ext uri="{BB962C8B-B14F-4D97-AF65-F5344CB8AC3E}">
        <p14:creationId xmlns:p14="http://schemas.microsoft.com/office/powerpoint/2010/main" val="1574732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logo righ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A526DEE-1516-4348-BF47-0C600DD7A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Tree>
    <p:extLst>
      <p:ext uri="{BB962C8B-B14F-4D97-AF65-F5344CB8AC3E}">
        <p14:creationId xmlns:p14="http://schemas.microsoft.com/office/powerpoint/2010/main" val="321285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itle with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5D9-DB75-420F-84F3-97017479C693}"/>
              </a:ext>
            </a:extLst>
          </p:cNvPr>
          <p:cNvSpPr>
            <a:spLocks noGrp="1"/>
          </p:cNvSpPr>
          <p:nvPr>
            <p:ph type="title"/>
          </p:nvPr>
        </p:nvSpPr>
        <p:spPr>
          <a:xfrm>
            <a:off x="960120" y="365125"/>
            <a:ext cx="10396728" cy="685800"/>
          </a:xfrm>
        </p:spPr>
        <p:txBody>
          <a:bodyPr/>
          <a:lstStyle>
            <a:lvl1pPr>
              <a:defRPr>
                <a:solidFill>
                  <a:srgbClr val="3876B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BAF3021-C77A-4CE9-A39F-73E856A43C50}"/>
              </a:ext>
            </a:extLst>
          </p:cNvPr>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04DC5A-9648-4348-8FFB-7A9E6E4272C6}"/>
              </a:ext>
            </a:extLst>
          </p:cNvPr>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Google Shape;73;p11">
            <a:extLst>
              <a:ext uri="{FF2B5EF4-FFF2-40B4-BE49-F238E27FC236}">
                <a16:creationId xmlns:a16="http://schemas.microsoft.com/office/drawing/2014/main" id="{5A3F07B7-9A01-4D38-9017-76F5F46CB529}"/>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cxnSp>
        <p:nvCxnSpPr>
          <p:cNvPr id="6" name="Google Shape;70;p11">
            <a:extLst>
              <a:ext uri="{FF2B5EF4-FFF2-40B4-BE49-F238E27FC236}">
                <a16:creationId xmlns:a16="http://schemas.microsoft.com/office/drawing/2014/main" id="{23D1A47B-29E4-4436-990F-ECEC85D72981}"/>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Tree>
    <p:extLst>
      <p:ext uri="{BB962C8B-B14F-4D97-AF65-F5344CB8AC3E}">
        <p14:creationId xmlns:p14="http://schemas.microsoft.com/office/powerpoint/2010/main" val="3918400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itle with headers and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B394-1EB1-445B-8AE1-E26D9496FAAB}"/>
              </a:ext>
            </a:extLst>
          </p:cNvPr>
          <p:cNvSpPr>
            <a:spLocks noGrp="1"/>
          </p:cNvSpPr>
          <p:nvPr>
            <p:ph type="title"/>
          </p:nvPr>
        </p:nvSpPr>
        <p:spPr>
          <a:xfrm>
            <a:off x="960120" y="365126"/>
            <a:ext cx="10396728" cy="685800"/>
          </a:xfrm>
        </p:spPr>
        <p:txBody>
          <a:bodyPr/>
          <a:lstStyle>
            <a:lvl1pPr>
              <a:defRPr>
                <a:solidFill>
                  <a:srgbClr val="3876B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68D3922-E0AF-450B-B670-87DE061ED95D}"/>
              </a:ext>
            </a:extLst>
          </p:cNvPr>
          <p:cNvSpPr>
            <a:spLocks noGrp="1"/>
          </p:cNvSpPr>
          <p:nvPr>
            <p:ph type="body" idx="1"/>
          </p:nvPr>
        </p:nvSpPr>
        <p:spPr>
          <a:xfrm>
            <a:off x="853217" y="1207455"/>
            <a:ext cx="5157787" cy="823912"/>
          </a:xfrm>
        </p:spPr>
        <p:txBody>
          <a:bodyPr anchor="b">
            <a:noAutofit/>
          </a:bodyPr>
          <a:lstStyle>
            <a:lvl1pPr marL="0" indent="0">
              <a:buNone/>
              <a:defRPr sz="2800" b="1">
                <a:solidFill>
                  <a:srgbClr val="7B889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AE9B8C3-FE0C-4C70-9B02-A9F06FB0DCE1}"/>
              </a:ext>
            </a:extLst>
          </p:cNvPr>
          <p:cNvSpPr>
            <a:spLocks noGrp="1"/>
          </p:cNvSpPr>
          <p:nvPr>
            <p:ph sz="half" idx="2"/>
          </p:nvPr>
        </p:nvSpPr>
        <p:spPr>
          <a:xfrm>
            <a:off x="839787" y="2062272"/>
            <a:ext cx="5184648" cy="435254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A576EE-846D-4257-B27B-8FB76C856CCB}"/>
              </a:ext>
            </a:extLst>
          </p:cNvPr>
          <p:cNvSpPr>
            <a:spLocks noGrp="1"/>
          </p:cNvSpPr>
          <p:nvPr>
            <p:ph type="body" sz="quarter" idx="3"/>
          </p:nvPr>
        </p:nvSpPr>
        <p:spPr>
          <a:xfrm>
            <a:off x="6180998" y="1207455"/>
            <a:ext cx="5183188" cy="823912"/>
          </a:xfrm>
        </p:spPr>
        <p:txBody>
          <a:bodyPr anchor="b">
            <a:noAutofit/>
          </a:bodyPr>
          <a:lstStyle>
            <a:lvl1pPr marL="0" indent="0">
              <a:buNone/>
              <a:defRPr sz="2800" b="1">
                <a:solidFill>
                  <a:srgbClr val="7B889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043091AD-59ED-4AEA-A553-698A4BBD4F41}"/>
              </a:ext>
            </a:extLst>
          </p:cNvPr>
          <p:cNvSpPr>
            <a:spLocks noGrp="1"/>
          </p:cNvSpPr>
          <p:nvPr>
            <p:ph sz="quarter" idx="4"/>
          </p:nvPr>
        </p:nvSpPr>
        <p:spPr>
          <a:xfrm>
            <a:off x="6171470" y="2062272"/>
            <a:ext cx="5184648" cy="435254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Google Shape;73;p11">
            <a:extLst>
              <a:ext uri="{FF2B5EF4-FFF2-40B4-BE49-F238E27FC236}">
                <a16:creationId xmlns:a16="http://schemas.microsoft.com/office/drawing/2014/main" id="{82E09D96-260A-460D-B0AC-CF46A83DD84D}"/>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cxnSp>
        <p:nvCxnSpPr>
          <p:cNvPr id="8" name="Google Shape;70;p11">
            <a:extLst>
              <a:ext uri="{FF2B5EF4-FFF2-40B4-BE49-F238E27FC236}">
                <a16:creationId xmlns:a16="http://schemas.microsoft.com/office/drawing/2014/main" id="{76A63236-E6A7-43AB-8717-30D9BD3F3213}"/>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Tree>
    <p:extLst>
      <p:ext uri="{BB962C8B-B14F-4D97-AF65-F5344CB8AC3E}">
        <p14:creationId xmlns:p14="http://schemas.microsoft.com/office/powerpoint/2010/main" val="3747648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Content-picture right/full-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371600"/>
            <a:ext cx="5061952" cy="4453128"/>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endParaRPr lang="en-US" b="1" dirty="0">
              <a:solidFill>
                <a:srgbClr val="A1B770"/>
              </a:solidFill>
            </a:endParaRP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5716588" y="0"/>
            <a:ext cx="6475412" cy="6858000"/>
          </a:xfrm>
        </p:spPr>
        <p:txBody>
          <a:bodyPr/>
          <a:lstStyle>
            <a:lvl1pPr>
              <a:defRPr/>
            </a:lvl1p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6"/>
            <a:ext cx="5061952" cy="923544"/>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248073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Content-picture right/8.5x11-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371600"/>
            <a:ext cx="5061952" cy="4455886"/>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2"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6334054" y="0"/>
            <a:ext cx="5299517" cy="6858000"/>
          </a:xfrm>
        </p:spPr>
        <p:txBody>
          <a:bodyPr/>
          <a:lstStyle>
            <a:lvl1pPr>
              <a:defRPr/>
            </a:lvl1p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5"/>
            <a:ext cx="5061952" cy="927597"/>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Tree>
    <p:extLst>
      <p:ext uri="{BB962C8B-B14F-4D97-AF65-F5344CB8AC3E}">
        <p14:creationId xmlns:p14="http://schemas.microsoft.com/office/powerpoint/2010/main" val="523624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Content-2 pictures right-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371600"/>
            <a:ext cx="5061952" cy="4453128"/>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2"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6256779" y="346726"/>
            <a:ext cx="2473108" cy="3200400"/>
          </a:xfrm>
          <a:effectLst>
            <a:outerShdw blurRad="50800" dist="38100" dir="8100000" algn="tr" rotWithShape="0">
              <a:prstClr val="black">
                <a:alpha val="40000"/>
              </a:prstClr>
            </a:outerShdw>
          </a:effectLst>
        </p:spPr>
        <p:txBody>
          <a:bodyPr/>
          <a:lstStyle>
            <a:lvl1pPr>
              <a:defRPr/>
            </a:lvl1p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6"/>
            <a:ext cx="5061952" cy="923544"/>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9281381" y="2627086"/>
            <a:ext cx="2473108" cy="3200400"/>
          </a:xfrm>
          <a:effectLst>
            <a:outerShdw blurRad="50800" dist="38100" dir="8100000" algn="tr" rotWithShape="0">
              <a:prstClr val="black">
                <a:alpha val="40000"/>
              </a:prstClr>
            </a:outerShdw>
          </a:effectLst>
        </p:spPr>
        <p:txBody>
          <a:bodyPr/>
          <a:lstStyle>
            <a:lvl1pPr>
              <a:defRPr/>
            </a:lvl1pPr>
          </a:lstStyle>
          <a:p>
            <a:endParaRPr lang="en-US" dirty="0"/>
          </a:p>
        </p:txBody>
      </p:sp>
    </p:spTree>
    <p:extLst>
      <p:ext uri="{BB962C8B-B14F-4D97-AF65-F5344CB8AC3E}">
        <p14:creationId xmlns:p14="http://schemas.microsoft.com/office/powerpoint/2010/main" val="649778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Content-picture left/full-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0"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0" y="0"/>
            <a:ext cx="6475412" cy="6858000"/>
          </a:xfrm>
        </p:spPr>
        <p:txBody>
          <a:bodyPr/>
          <a:lstStyle>
            <a:lvl1pPr marL="0" indent="0">
              <a:buNone/>
              <a:defRPr/>
            </a:lvl1pPr>
          </a:lstStyle>
          <a:p>
            <a:endParaRPr lang="en-US" dirty="0"/>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9237767" y="6048434"/>
            <a:ext cx="2483065"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6876288" y="1371600"/>
            <a:ext cx="5065776" cy="4453128"/>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6876288" y="337694"/>
            <a:ext cx="5061952" cy="923544"/>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3383308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Content-picture left/8.5x11-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0"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2" cstate="screen">
            <a:alphaModFix/>
            <a:extLst>
              <a:ext uri="{28A0092B-C50C-407E-A947-70E740481C1C}">
                <a14:useLocalDpi xmlns:a14="http://schemas.microsoft.com/office/drawing/2010/main"/>
              </a:ext>
            </a:extLst>
          </a:blip>
          <a:stretch>
            <a:fillRect/>
          </a:stretch>
        </p:blipFill>
        <p:spPr>
          <a:xfrm>
            <a:off x="9237767" y="6048434"/>
            <a:ext cx="2483065"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6784848" y="1371600"/>
            <a:ext cx="5061952" cy="4453128"/>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6771864" y="337694"/>
            <a:ext cx="5061952" cy="923544"/>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
        <p:nvSpPr>
          <p:cNvPr id="7" name="Picture Placeholder 3">
            <a:extLst>
              <a:ext uri="{FF2B5EF4-FFF2-40B4-BE49-F238E27FC236}">
                <a16:creationId xmlns:a16="http://schemas.microsoft.com/office/drawing/2014/main" id="{37AE53CE-F2DA-427F-98EC-F72BDA2E9D29}"/>
              </a:ext>
            </a:extLst>
          </p:cNvPr>
          <p:cNvSpPr>
            <a:spLocks noGrp="1"/>
          </p:cNvSpPr>
          <p:nvPr>
            <p:ph type="pic" sz="quarter" idx="10"/>
          </p:nvPr>
        </p:nvSpPr>
        <p:spPr>
          <a:xfrm>
            <a:off x="573977" y="0"/>
            <a:ext cx="5299517" cy="6858000"/>
          </a:xfrm>
        </p:spPr>
        <p:txBody>
          <a:bodyPr/>
          <a:lstStyle>
            <a:lvl1pPr>
              <a:defRPr/>
            </a:lvl1pPr>
          </a:lstStyle>
          <a:p>
            <a:endParaRPr lang="en-US" dirty="0"/>
          </a:p>
        </p:txBody>
      </p:sp>
    </p:spTree>
    <p:extLst>
      <p:ext uri="{BB962C8B-B14F-4D97-AF65-F5344CB8AC3E}">
        <p14:creationId xmlns:p14="http://schemas.microsoft.com/office/powerpoint/2010/main" val="2924146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Content-2 pictures left-logo bottom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47704B-EFD4-48AE-9EBC-E97C51970C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473952" cy="6858000"/>
          </a:xfrm>
          <a:prstGeom prst="rect">
            <a:avLst/>
          </a:prstGeom>
          <a:solidFill>
            <a:schemeClr val="accent1"/>
          </a:solidFill>
        </p:spPr>
      </p:pic>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6775704" y="1371600"/>
            <a:ext cx="5061952" cy="4453128"/>
          </a:xfrm>
        </p:spPr>
        <p:txBody>
          <a:bodyPr>
            <a:normAutofit/>
          </a:bodyPr>
          <a:lstStyle>
            <a:lvl1pPr>
              <a:buClr>
                <a:srgbClr val="3876B0"/>
              </a:buClr>
              <a:defRPr sz="2400">
                <a:solidFill>
                  <a:schemeClr val="tx1"/>
                </a:solidFill>
                <a:latin typeface="+mn-lt"/>
                <a:ea typeface="Lato" panose="020F0502020204030203" pitchFamily="34" charset="0"/>
                <a:cs typeface="Lato" panose="020F0502020204030203" pitchFamily="34" charset="0"/>
              </a:defRPr>
            </a:lvl1pPr>
            <a:lvl2pPr>
              <a:buClr>
                <a:srgbClr val="3876B0"/>
              </a:buClr>
              <a:defRPr sz="2400">
                <a:solidFill>
                  <a:schemeClr val="tx1"/>
                </a:solidFill>
                <a:latin typeface="+mn-lt"/>
                <a:ea typeface="Lato" panose="020F0502020204030203" pitchFamily="34" charset="0"/>
                <a:cs typeface="Lato" panose="020F0502020204030203" pitchFamily="34" charset="0"/>
              </a:defRPr>
            </a:lvl2pPr>
            <a:lvl3pPr>
              <a:buClr>
                <a:srgbClr val="3876B0"/>
              </a:buClr>
              <a:defRPr sz="2400">
                <a:solidFill>
                  <a:schemeClr val="tx1"/>
                </a:solidFill>
                <a:latin typeface="+mn-lt"/>
                <a:ea typeface="Lato" panose="020F0502020204030203" pitchFamily="34" charset="0"/>
                <a:cs typeface="Lato" panose="020F0502020204030203" pitchFamily="34" charset="0"/>
              </a:defRPr>
            </a:lvl3pPr>
            <a:lvl4pPr>
              <a:buClr>
                <a:srgbClr val="3876B0"/>
              </a:buClr>
              <a:defRPr sz="2400">
                <a:solidFill>
                  <a:schemeClr val="tx1"/>
                </a:solidFill>
                <a:latin typeface="+mn-lt"/>
                <a:ea typeface="Lato" panose="020F0502020204030203" pitchFamily="34" charset="0"/>
                <a:cs typeface="Lato" panose="020F0502020204030203" pitchFamily="34" charset="0"/>
              </a:defRPr>
            </a:lvl4pPr>
            <a:lvl5pPr>
              <a:buClr>
                <a:srgbClr val="3876B0"/>
              </a:buCl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584490" y="346726"/>
            <a:ext cx="2473108" cy="3200400"/>
          </a:xfrm>
          <a:effectLst>
            <a:outerShdw blurRad="50800" dist="38100" dir="8100000" algn="tr" rotWithShape="0">
              <a:prstClr val="black">
                <a:alpha val="40000"/>
              </a:prstClr>
            </a:outerShdw>
          </a:effectLst>
        </p:spPr>
        <p:txBody>
          <a:bodyPr/>
          <a:lstStyle>
            <a:lvl1pPr>
              <a:defRPr/>
            </a:lvl1p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6775704" y="338328"/>
            <a:ext cx="5061952" cy="923544"/>
          </a:xfrm>
        </p:spPr>
        <p:txBody>
          <a:bodyPr vert="horz" lIns="91440" tIns="45720" rIns="91440" bIns="45720" rtlCol="0" anchor="t">
            <a:noAutofit/>
          </a:bodyPr>
          <a:lstStyle>
            <a:lvl1pPr>
              <a:defRPr lang="en-US" sz="2800" b="1">
                <a:solidFill>
                  <a:srgbClr val="3876B0"/>
                </a:solidFill>
                <a:latin typeface="+mj-lt"/>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3622892" y="2634797"/>
            <a:ext cx="2473108" cy="3200400"/>
          </a:xfrm>
          <a:effectLst>
            <a:outerShdw blurRad="50800" dist="38100" dir="8100000" algn="tr" rotWithShape="0">
              <a:prstClr val="black">
                <a:alpha val="40000"/>
              </a:prstClr>
            </a:outerShdw>
          </a:effectLst>
        </p:spPr>
        <p:txBody>
          <a:bodyPr/>
          <a:lstStyle>
            <a:lvl1pPr>
              <a:defRPr/>
            </a:lvl1pPr>
          </a:lstStyle>
          <a:p>
            <a:endParaRPr lang="en-US" dirty="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9358279" y="5953382"/>
            <a:ext cx="2483065" cy="444333"/>
          </a:xfrm>
          <a:prstGeom prst="rect">
            <a:avLst/>
          </a:prstGeom>
          <a:noFill/>
          <a:ln>
            <a:noFill/>
          </a:ln>
        </p:spPr>
      </p:pic>
    </p:spTree>
    <p:extLst>
      <p:ext uri="{BB962C8B-B14F-4D97-AF65-F5344CB8AC3E}">
        <p14:creationId xmlns:p14="http://schemas.microsoft.com/office/powerpoint/2010/main" val="780695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en Title and Content-logo top left">
    <p:bg>
      <p:bgPr>
        <a:solidFill>
          <a:srgbClr val="A1B77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960120" y="1161288"/>
            <a:ext cx="10396728" cy="4983480"/>
          </a:xfrm>
        </p:spPr>
        <p:txBody>
          <a:bodyPr>
            <a:normAutofit/>
          </a:bodyPr>
          <a:lstStyle>
            <a:lvl1pPr>
              <a:buClr>
                <a:schemeClr val="bg1"/>
              </a:buClr>
              <a:defRPr sz="2400">
                <a:solidFill>
                  <a:schemeClr val="bg1"/>
                </a:solidFill>
                <a:latin typeface="+mn-lt"/>
                <a:ea typeface="Lato" panose="020F0502020204030203" pitchFamily="34" charset="0"/>
                <a:cs typeface="Lato" panose="020F0502020204030203" pitchFamily="34" charset="0"/>
              </a:defRPr>
            </a:lvl1pPr>
            <a:lvl2pPr>
              <a:buClr>
                <a:schemeClr val="bg1"/>
              </a:buClr>
              <a:defRPr sz="2400">
                <a:solidFill>
                  <a:schemeClr val="bg1"/>
                </a:solidFill>
                <a:latin typeface="+mn-lt"/>
                <a:ea typeface="Lato" panose="020F0502020204030203" pitchFamily="34" charset="0"/>
                <a:cs typeface="Lato" panose="020F0502020204030203" pitchFamily="34" charset="0"/>
              </a:defRPr>
            </a:lvl2pPr>
            <a:lvl3pPr>
              <a:buClr>
                <a:schemeClr val="bg1"/>
              </a:buClr>
              <a:defRPr sz="2400">
                <a:solidFill>
                  <a:schemeClr val="bg1"/>
                </a:solidFill>
                <a:latin typeface="+mn-lt"/>
                <a:ea typeface="Lato" panose="020F0502020204030203" pitchFamily="34" charset="0"/>
                <a:cs typeface="Lato" panose="020F0502020204030203" pitchFamily="34" charset="0"/>
              </a:defRPr>
            </a:lvl3pPr>
            <a:lvl4pPr>
              <a:buClr>
                <a:schemeClr val="bg1"/>
              </a:buClr>
              <a:defRPr sz="2400">
                <a:solidFill>
                  <a:schemeClr val="bg1"/>
                </a:solidFill>
                <a:latin typeface="+mn-lt"/>
                <a:ea typeface="Lato" panose="020F0502020204030203" pitchFamily="34" charset="0"/>
                <a:cs typeface="Lato" panose="020F0502020204030203" pitchFamily="34" charset="0"/>
              </a:defRPr>
            </a:lvl4pPr>
            <a:lvl5pPr>
              <a:buClr>
                <a:schemeClr val="bg1"/>
              </a:buClr>
              <a:defRPr sz="2400">
                <a:solidFill>
                  <a:schemeClr val="bg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Helvetica Neue"/>
                <a:ea typeface="Lato"/>
                <a:cs typeface="Lato"/>
                <a:sym typeface="Lato"/>
              </a:rPr>
              <a:t>RCAP</a:t>
            </a:r>
            <a:endParaRPr sz="1600" dirty="0">
              <a:latin typeface="Helvetica Neue"/>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960120" y="365760"/>
            <a:ext cx="10396728" cy="685800"/>
          </a:xfrm>
        </p:spPr>
        <p:txBody>
          <a:bodyPr vert="horz" lIns="91440" tIns="45720" rIns="91440" bIns="45720" rtlCol="0" anchor="t">
            <a:normAutofit/>
          </a:bodyPr>
          <a:lstStyle>
            <a:lvl1pPr>
              <a:defRPr lang="en-US" sz="3600" b="1">
                <a:solidFill>
                  <a:schemeClr val="bg1"/>
                </a:solidFill>
                <a:latin typeface="+mj-lt"/>
              </a:defRPr>
            </a:lvl1pPr>
          </a:lstStyle>
          <a:p>
            <a:pPr lvl="0"/>
            <a:r>
              <a:rPr lang="en-US" dirty="0"/>
              <a:t>Click to edit Master title style</a:t>
            </a:r>
          </a:p>
        </p:txBody>
      </p:sp>
    </p:spTree>
    <p:extLst>
      <p:ext uri="{BB962C8B-B14F-4D97-AF65-F5344CB8AC3E}">
        <p14:creationId xmlns:p14="http://schemas.microsoft.com/office/powerpoint/2010/main" val="3400663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logo right-shape on bottom">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4162018"/>
            <a:ext cx="1220724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Click to edit Master title style</a:t>
            </a:r>
          </a:p>
        </p:txBody>
      </p:sp>
      <p:sp>
        <p:nvSpPr>
          <p:cNvPr id="8" name="Content Placeholder 2">
            <a:extLst>
              <a:ext uri="{FF2B5EF4-FFF2-40B4-BE49-F238E27FC236}">
                <a16:creationId xmlns:a16="http://schemas.microsoft.com/office/drawing/2014/main" id="{B09FEEA7-0F02-4C36-8068-6D58FBF95E40}"/>
              </a:ext>
            </a:extLst>
          </p:cNvPr>
          <p:cNvSpPr>
            <a:spLocks noGrp="1"/>
          </p:cNvSpPr>
          <p:nvPr>
            <p:ph idx="1"/>
          </p:nvPr>
        </p:nvSpPr>
        <p:spPr>
          <a:xfrm>
            <a:off x="960120" y="1161288"/>
            <a:ext cx="10396728" cy="4983480"/>
          </a:xfrm>
        </p:spPr>
        <p:txBody>
          <a:bodyPr>
            <a:normAutofit/>
          </a:bodyPr>
          <a:lstStyle>
            <a:lvl1pPr marL="342900" indent="-342900">
              <a:buClrTx/>
              <a:buFont typeface="Arial" panose="020B0604020202020204" pitchFamily="34" charset="0"/>
              <a:buChar char="•"/>
              <a:defRPr sz="2400">
                <a:solidFill>
                  <a:schemeClr val="tx1"/>
                </a:solidFill>
                <a:latin typeface="+mn-lt"/>
                <a:ea typeface="Lato" panose="020F0502020204030203" pitchFamily="34" charset="0"/>
                <a:cs typeface="Lato" panose="020F0502020204030203" pitchFamily="34" charset="0"/>
              </a:defRPr>
            </a:lvl1pPr>
            <a:lvl2pPr marL="800100" indent="-342900">
              <a:buClrTx/>
              <a:buFont typeface="Arial" panose="020B0604020202020204" pitchFamily="34" charset="0"/>
              <a:buChar char="•"/>
              <a:defRPr sz="2400">
                <a:solidFill>
                  <a:schemeClr val="tx1"/>
                </a:solidFill>
                <a:latin typeface="+mn-lt"/>
                <a:ea typeface="Lato" panose="020F0502020204030203" pitchFamily="34" charset="0"/>
                <a:cs typeface="Lato" panose="020F0502020204030203" pitchFamily="34" charset="0"/>
              </a:defRPr>
            </a:lvl2pPr>
            <a:lvl3pPr marL="1257300" indent="-342900">
              <a:buClrTx/>
              <a:buFont typeface="Arial" panose="020B0604020202020204" pitchFamily="34" charset="0"/>
              <a:buChar char="•"/>
              <a:defRPr sz="2400">
                <a:solidFill>
                  <a:schemeClr val="tx1"/>
                </a:solidFill>
                <a:latin typeface="+mn-lt"/>
                <a:ea typeface="Lato" panose="020F0502020204030203" pitchFamily="34" charset="0"/>
                <a:cs typeface="Lato" panose="020F0502020204030203" pitchFamily="34" charset="0"/>
              </a:defRPr>
            </a:lvl3pPr>
            <a:lvl4pPr marL="1714500" indent="-342900">
              <a:buClrTx/>
              <a:buFont typeface="Arial" panose="020B0604020202020204" pitchFamily="34" charset="0"/>
              <a:buChar char="•"/>
              <a:defRPr sz="2400">
                <a:solidFill>
                  <a:schemeClr val="tx1"/>
                </a:solidFill>
                <a:latin typeface="+mn-lt"/>
                <a:ea typeface="Lato" panose="020F0502020204030203" pitchFamily="34" charset="0"/>
                <a:cs typeface="Lato" panose="020F0502020204030203" pitchFamily="34" charset="0"/>
              </a:defRPr>
            </a:lvl4pPr>
            <a:lvl5pPr marL="2171700" indent="-342900">
              <a:buClrTx/>
              <a:buFont typeface="Arial" panose="020B0604020202020204" pitchFamily="34" charset="0"/>
              <a:buChar char="•"/>
              <a:defRPr sz="2400">
                <a:solidFill>
                  <a:schemeClr val="tx1"/>
                </a:solidFill>
                <a:latin typeface="+mn-lt"/>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5845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4162018"/>
            <a:ext cx="1220724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hasCustomPrompt="1"/>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Presenters</a:t>
            </a:r>
          </a:p>
        </p:txBody>
      </p:sp>
      <p:sp>
        <p:nvSpPr>
          <p:cNvPr id="4" name="Picture Placeholder 3">
            <a:extLst>
              <a:ext uri="{FF2B5EF4-FFF2-40B4-BE49-F238E27FC236}">
                <a16:creationId xmlns:a16="http://schemas.microsoft.com/office/drawing/2014/main" id="{20667573-0803-4838-94B0-B4F080A27D72}"/>
              </a:ext>
            </a:extLst>
          </p:cNvPr>
          <p:cNvSpPr>
            <a:spLocks noGrp="1"/>
          </p:cNvSpPr>
          <p:nvPr>
            <p:ph type="pic" sz="quarter" idx="10"/>
          </p:nvPr>
        </p:nvSpPr>
        <p:spPr>
          <a:xfrm>
            <a:off x="2525406" y="1499616"/>
            <a:ext cx="2212848" cy="2212848"/>
          </a:xfrm>
          <a:prstGeom prst="flowChartConnector">
            <a:avLst/>
          </a:prstGeom>
        </p:spPr>
        <p:txBody>
          <a:bodyPr/>
          <a:lstStyle>
            <a:lvl1pPr marL="0" indent="0">
              <a:buNone/>
              <a:defRPr/>
            </a:lvl1pPr>
          </a:lstStyle>
          <a:p>
            <a:endParaRPr lang="en-US" dirty="0"/>
          </a:p>
        </p:txBody>
      </p:sp>
      <p:sp>
        <p:nvSpPr>
          <p:cNvPr id="8" name="Picture Placeholder 3">
            <a:extLst>
              <a:ext uri="{FF2B5EF4-FFF2-40B4-BE49-F238E27FC236}">
                <a16:creationId xmlns:a16="http://schemas.microsoft.com/office/drawing/2014/main" id="{D5568763-4E5E-4E99-A7A3-E50892ACBA51}"/>
              </a:ext>
            </a:extLst>
          </p:cNvPr>
          <p:cNvSpPr>
            <a:spLocks noGrp="1"/>
          </p:cNvSpPr>
          <p:nvPr>
            <p:ph type="pic" sz="quarter" idx="12"/>
          </p:nvPr>
        </p:nvSpPr>
        <p:spPr>
          <a:xfrm>
            <a:off x="7263660" y="1499616"/>
            <a:ext cx="2212848" cy="2212848"/>
          </a:xfrm>
          <a:prstGeom prst="flowChartConnector">
            <a:avLst/>
          </a:prstGeom>
        </p:spPr>
        <p:txBody>
          <a:bodyPr/>
          <a:lstStyle>
            <a:lvl1pPr marL="0" indent="0">
              <a:buNone/>
              <a:defRPr/>
            </a:lvl1pPr>
          </a:lstStyle>
          <a:p>
            <a:endParaRPr lang="en-US" dirty="0"/>
          </a:p>
        </p:txBody>
      </p:sp>
      <p:sp>
        <p:nvSpPr>
          <p:cNvPr id="12" name="Text Placeholder 11">
            <a:extLst>
              <a:ext uri="{FF2B5EF4-FFF2-40B4-BE49-F238E27FC236}">
                <a16:creationId xmlns:a16="http://schemas.microsoft.com/office/drawing/2014/main" id="{BCE621A6-579A-4C81-A5DF-00B8A32446D5}"/>
              </a:ext>
            </a:extLst>
          </p:cNvPr>
          <p:cNvSpPr>
            <a:spLocks noGrp="1"/>
          </p:cNvSpPr>
          <p:nvPr>
            <p:ph type="body" sz="quarter" idx="14" hasCustomPrompt="1"/>
          </p:nvPr>
        </p:nvSpPr>
        <p:spPr>
          <a:xfrm>
            <a:off x="2525406" y="3886453"/>
            <a:ext cx="2212848" cy="2212975"/>
          </a:xfrm>
        </p:spPr>
        <p:txBody>
          <a:bodyPr>
            <a:noAutofit/>
          </a:bodyPr>
          <a:lstStyle>
            <a:lvl1pPr algn="l">
              <a:defRPr sz="2400"/>
            </a:lvl1pPr>
          </a:lstStyle>
          <a:p>
            <a:pPr lvl="0"/>
            <a:r>
              <a:rPr lang="en-US" dirty="0"/>
              <a:t>Name</a:t>
            </a:r>
          </a:p>
          <a:p>
            <a:pPr lvl="0"/>
            <a:r>
              <a:rPr lang="en-US" dirty="0"/>
              <a:t>Title</a:t>
            </a:r>
          </a:p>
          <a:p>
            <a:pPr lvl="0"/>
            <a:r>
              <a:rPr lang="en-US" dirty="0"/>
              <a:t>Phone</a:t>
            </a:r>
          </a:p>
          <a:p>
            <a:pPr lvl="0"/>
            <a:r>
              <a:rPr lang="en-US" dirty="0"/>
              <a:t>Email</a:t>
            </a:r>
          </a:p>
        </p:txBody>
      </p:sp>
      <p:sp>
        <p:nvSpPr>
          <p:cNvPr id="14" name="Text Placeholder 11">
            <a:extLst>
              <a:ext uri="{FF2B5EF4-FFF2-40B4-BE49-F238E27FC236}">
                <a16:creationId xmlns:a16="http://schemas.microsoft.com/office/drawing/2014/main" id="{7A8B2367-33C6-4B0C-93F8-FE762A3A51DD}"/>
              </a:ext>
            </a:extLst>
          </p:cNvPr>
          <p:cNvSpPr>
            <a:spLocks noGrp="1"/>
          </p:cNvSpPr>
          <p:nvPr>
            <p:ph type="body" sz="quarter" idx="16" hasCustomPrompt="1"/>
          </p:nvPr>
        </p:nvSpPr>
        <p:spPr>
          <a:xfrm>
            <a:off x="7263660" y="3886452"/>
            <a:ext cx="2212848" cy="2212975"/>
          </a:xfrm>
        </p:spPr>
        <p:txBody>
          <a:bodyPr>
            <a:noAutofit/>
          </a:bodyPr>
          <a:lstStyle>
            <a:lvl1pPr algn="l">
              <a:defRPr sz="2400"/>
            </a:lvl1pPr>
          </a:lstStyle>
          <a:p>
            <a:pPr lvl="0"/>
            <a:r>
              <a:rPr lang="en-US" dirty="0"/>
              <a:t>Name</a:t>
            </a:r>
          </a:p>
          <a:p>
            <a:pPr lvl="0"/>
            <a:r>
              <a:rPr lang="en-US" dirty="0"/>
              <a:t>Title</a:t>
            </a:r>
          </a:p>
          <a:p>
            <a:pPr lvl="0"/>
            <a:r>
              <a:rPr lang="en-US" dirty="0"/>
              <a:t>Phone</a:t>
            </a:r>
          </a:p>
          <a:p>
            <a:pPr lvl="0"/>
            <a:r>
              <a:rPr lang="en-US" dirty="0"/>
              <a:t>Email</a:t>
            </a:r>
          </a:p>
        </p:txBody>
      </p:sp>
    </p:spTree>
    <p:extLst>
      <p:ext uri="{BB962C8B-B14F-4D97-AF65-F5344CB8AC3E}">
        <p14:creationId xmlns:p14="http://schemas.microsoft.com/office/powerpoint/2010/main" val="3133435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userDrawn="1"/>
        </p:nvGrpSpPr>
        <p:grpSpPr>
          <a:xfrm>
            <a:off x="10807760" y="407439"/>
            <a:ext cx="831977"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24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24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24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24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24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290072" y="1676473"/>
              <a:ext cx="96824" cy="89293"/>
            </a:xfrm>
            <a:prstGeom prst="rect">
              <a:avLst/>
            </a:prstGeom>
            <a:noFill/>
            <a:ln>
              <a:noFill/>
            </a:ln>
          </p:spPr>
        </p:pic>
      </p:grpSp>
    </p:spTree>
    <p:extLst>
      <p:ext uri="{BB962C8B-B14F-4D97-AF65-F5344CB8AC3E}">
        <p14:creationId xmlns:p14="http://schemas.microsoft.com/office/powerpoint/2010/main" val="362087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ctivity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52917F3-9D9D-4194-9433-1ED95A4E7D7A}"/>
              </a:ext>
            </a:extLst>
          </p:cNvPr>
          <p:cNvSpPr>
            <a:spLocks noGrp="1"/>
          </p:cNvSpPr>
          <p:nvPr>
            <p:ph type="pic" sz="quarter" idx="10" hasCustomPrompt="1"/>
          </p:nvPr>
        </p:nvSpPr>
        <p:spPr>
          <a:xfrm>
            <a:off x="0" y="0"/>
            <a:ext cx="12191999" cy="6858000"/>
          </a:xfrm>
        </p:spPr>
        <p:txBody>
          <a:bodyPr>
            <a:normAutofit/>
          </a:bodyPr>
          <a:lstStyle>
            <a:lvl1pPr marL="0" indent="0">
              <a:buNone/>
              <a:defRPr sz="4000">
                <a:solidFill>
                  <a:srgbClr val="A1B770"/>
                </a:solidFill>
                <a:latin typeface="+mj-lt"/>
              </a:defRPr>
            </a:lvl1pPr>
          </a:lstStyle>
          <a:p>
            <a:r>
              <a:rPr lang="en-US" dirty="0"/>
              <a:t>Insert Activity Slide: Word Search or Other Here</a:t>
            </a:r>
          </a:p>
        </p:txBody>
      </p:sp>
    </p:spTree>
    <p:extLst>
      <p:ext uri="{BB962C8B-B14F-4D97-AF65-F5344CB8AC3E}">
        <p14:creationId xmlns:p14="http://schemas.microsoft.com/office/powerpoint/2010/main" val="19962888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ssing Funder Acknowledgm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293460"/>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lvl="0"/>
            <a:r>
              <a:rPr lang="en-US" dirty="0"/>
              <a:t>Funder Acknowledgement</a:t>
            </a:r>
          </a:p>
        </p:txBody>
      </p:sp>
      <p:pic>
        <p:nvPicPr>
          <p:cNvPr id="8" name="Picture 7">
            <a:extLst>
              <a:ext uri="{FF2B5EF4-FFF2-40B4-BE49-F238E27FC236}">
                <a16:creationId xmlns:a16="http://schemas.microsoft.com/office/drawing/2014/main" id="{A94771E1-8181-4CC5-8C81-FEE32AE7F77F}"/>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094563" y="1280319"/>
            <a:ext cx="4038600" cy="4297363"/>
          </a:xfrm>
          <a:prstGeom prst="rect">
            <a:avLst/>
          </a:prstGeom>
          <a:noFill/>
        </p:spPr>
      </p:pic>
      <p:sp>
        <p:nvSpPr>
          <p:cNvPr id="10" name="TextBox 9">
            <a:extLst>
              <a:ext uri="{FF2B5EF4-FFF2-40B4-BE49-F238E27FC236}">
                <a16:creationId xmlns:a16="http://schemas.microsoft.com/office/drawing/2014/main" id="{94075252-34AD-4569-A5F3-64F74159C320}"/>
              </a:ext>
            </a:extLst>
          </p:cNvPr>
          <p:cNvSpPr txBox="1"/>
          <p:nvPr userDrawn="1"/>
        </p:nvSpPr>
        <p:spPr>
          <a:xfrm rot="10800000" flipH="1" flipV="1">
            <a:off x="7008252" y="1410102"/>
            <a:ext cx="3158214" cy="707886"/>
          </a:xfrm>
          <a:prstGeom prst="rect">
            <a:avLst/>
          </a:prstGeom>
          <a:noFill/>
        </p:spPr>
        <p:txBody>
          <a:bodyPr wrap="square" rtlCol="0">
            <a:spAutoFit/>
          </a:bodyPr>
          <a:lstStyle/>
          <a:p>
            <a:pPr algn="ctr"/>
            <a:r>
              <a:rPr lang="en-US" sz="2000" b="1" dirty="0">
                <a:latin typeface="Helvetica Neue"/>
                <a:ea typeface="Lato" panose="020F0502020204030203" pitchFamily="34" charset="0"/>
                <a:cs typeface="Lato" panose="020F0502020204030203" pitchFamily="34" charset="0"/>
              </a:rPr>
              <a:t>Your funder logo should go here</a:t>
            </a:r>
          </a:p>
        </p:txBody>
      </p:sp>
      <p:sp>
        <p:nvSpPr>
          <p:cNvPr id="21" name="Text Placeholder 20">
            <a:extLst>
              <a:ext uri="{FF2B5EF4-FFF2-40B4-BE49-F238E27FC236}">
                <a16:creationId xmlns:a16="http://schemas.microsoft.com/office/drawing/2014/main" id="{AE02BFD1-7A75-460A-6C02-B6B3F084B0B4}"/>
              </a:ext>
            </a:extLst>
          </p:cNvPr>
          <p:cNvSpPr>
            <a:spLocks noGrp="1"/>
          </p:cNvSpPr>
          <p:nvPr>
            <p:ph type="body" sz="quarter" idx="10" hasCustomPrompt="1"/>
          </p:nvPr>
        </p:nvSpPr>
        <p:spPr>
          <a:xfrm>
            <a:off x="471488" y="1130300"/>
            <a:ext cx="5060950" cy="4306888"/>
          </a:xfrm>
        </p:spPr>
        <p:txBody>
          <a:bodyPr/>
          <a:lstStyle>
            <a:lvl1pPr marL="0" indent="0">
              <a:spcBef>
                <a:spcPts val="3000"/>
              </a:spcBef>
              <a:buFont typeface="Arial" panose="020B0604020202020204" pitchFamily="34" charset="0"/>
              <a:buNone/>
              <a:defRPr sz="2400"/>
            </a:lvl1pPr>
          </a:lstStyle>
          <a:p>
            <a:pPr lvl="0"/>
            <a:r>
              <a:rPr lang="en-US" dirty="0"/>
              <a:t>• The funder acknowledgement from the specific program this training is conducted under should go here.          • Replace this slide by finding your funder within the “Funder Acknowledgement” layout.                     • If the funder is not within the slide master layout you can find additional acknowledgements by clicking here      • Then under CDE Collaboration Click Funder Acknowledgement</a:t>
            </a:r>
          </a:p>
          <a:p>
            <a:pPr lvl="0"/>
            <a:endParaRPr lang="en-US" dirty="0"/>
          </a:p>
        </p:txBody>
      </p:sp>
    </p:spTree>
    <p:custDataLst>
      <p:tags r:id="rId1"/>
    </p:custDataLst>
    <p:extLst>
      <p:ext uri="{BB962C8B-B14F-4D97-AF65-F5344CB8AC3E}">
        <p14:creationId xmlns:p14="http://schemas.microsoft.com/office/powerpoint/2010/main" val="1377306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ch 2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lvl="0"/>
            <a:r>
              <a:rPr lang="en-US" dirty="0"/>
              <a:t>TECH Funder Acknowledgement</a:t>
            </a:r>
          </a:p>
        </p:txBody>
      </p:sp>
      <p:pic>
        <p:nvPicPr>
          <p:cNvPr id="9" name="Picture 8" descr="Logo, company name&#10;&#10;Description automatically generated">
            <a:extLst>
              <a:ext uri="{FF2B5EF4-FFF2-40B4-BE49-F238E27FC236}">
                <a16:creationId xmlns:a16="http://schemas.microsoft.com/office/drawing/2014/main" id="{4230BBB4-06A8-4456-96A5-691207F2414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96000" y="2193798"/>
            <a:ext cx="5801771" cy="2470404"/>
          </a:xfrm>
          <a:prstGeom prst="rect">
            <a:avLst/>
          </a:prstGeom>
        </p:spPr>
      </p:pic>
      <p:sp>
        <p:nvSpPr>
          <p:cNvPr id="11" name="TextBox 10">
            <a:extLst>
              <a:ext uri="{FF2B5EF4-FFF2-40B4-BE49-F238E27FC236}">
                <a16:creationId xmlns:a16="http://schemas.microsoft.com/office/drawing/2014/main" id="{A4FBDCC0-73D9-4820-904B-AF292455E940}"/>
              </a:ext>
            </a:extLst>
          </p:cNvPr>
          <p:cNvSpPr txBox="1"/>
          <p:nvPr userDrawn="1"/>
        </p:nvSpPr>
        <p:spPr>
          <a:xfrm>
            <a:off x="471168" y="1143000"/>
            <a:ext cx="5061952" cy="48936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Arial" panose="020B0604020202020204" pitchFamily="34" charset="0"/>
                <a:ea typeface="Lato" panose="020F0502020204030203" pitchFamily="34" charset="0"/>
                <a:cs typeface="Arial" panose="020B0604020202020204" pitchFamily="34" charset="0"/>
              </a:rPr>
              <a:t>This material is based upon work supported under a grant by the Rural Utilities Service, United States Department of Agriculture, and produced as part of the RCAP </a:t>
            </a:r>
            <a:r>
              <a:rPr lang="en-US" sz="2400" dirty="0" err="1">
                <a:effectLst/>
                <a:latin typeface="Arial" panose="020B0604020202020204" pitchFamily="34" charset="0"/>
                <a:ea typeface="Lato" panose="020F0502020204030203" pitchFamily="34" charset="0"/>
                <a:cs typeface="Arial" panose="020B0604020202020204" pitchFamily="34" charset="0"/>
              </a:rPr>
              <a:t>Technitrain</a:t>
            </a:r>
            <a:r>
              <a:rPr lang="en-US" sz="2400" dirty="0">
                <a:effectLst/>
                <a:latin typeface="Arial" panose="020B0604020202020204" pitchFamily="34" charset="0"/>
                <a:ea typeface="Lato" panose="020F0502020204030203" pitchFamily="34" charset="0"/>
                <a:cs typeface="Arial" panose="020B0604020202020204" pitchFamily="34" charset="0"/>
              </a:rPr>
              <a:t> Project. Any opinions, findings, and conclusions or recommendations expressed in this material are solely the responsibility of the authors and do not necessarily represent the official views of the Rural Utilities Service.</a:t>
            </a:r>
          </a:p>
          <a:p>
            <a:endParaRPr lang="en-US" sz="2400" dirty="0">
              <a:latin typeface="Arial" panose="020B0604020202020204" pitchFamily="34" charset="0"/>
              <a:ea typeface="Lato" panose="020F0502020204030203"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635228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chTribal2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lvl="0"/>
            <a:r>
              <a:rPr lang="en-US" dirty="0" err="1"/>
              <a:t>TechTribal</a:t>
            </a:r>
            <a:r>
              <a:rPr lang="en-US" dirty="0"/>
              <a:t> Funder Acknowledgement</a:t>
            </a:r>
          </a:p>
        </p:txBody>
      </p:sp>
      <p:pic>
        <p:nvPicPr>
          <p:cNvPr id="8" name="Picture 7" descr="Logo, company name&#10;&#10;Description automatically generated">
            <a:extLst>
              <a:ext uri="{FF2B5EF4-FFF2-40B4-BE49-F238E27FC236}">
                <a16:creationId xmlns:a16="http://schemas.microsoft.com/office/drawing/2014/main" id="{09BDFD0A-9CEB-46A3-B2AC-F3F85F71E8A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96000" y="2193798"/>
            <a:ext cx="5801771" cy="2470404"/>
          </a:xfrm>
          <a:prstGeom prst="rect">
            <a:avLst/>
          </a:prstGeom>
        </p:spPr>
      </p:pic>
      <p:sp>
        <p:nvSpPr>
          <p:cNvPr id="9" name="TextBox 8">
            <a:extLst>
              <a:ext uri="{FF2B5EF4-FFF2-40B4-BE49-F238E27FC236}">
                <a16:creationId xmlns:a16="http://schemas.microsoft.com/office/drawing/2014/main" id="{E7C542FD-8391-4435-81CA-E803110EE76F}"/>
              </a:ext>
            </a:extLst>
          </p:cNvPr>
          <p:cNvSpPr txBox="1"/>
          <p:nvPr userDrawn="1"/>
        </p:nvSpPr>
        <p:spPr>
          <a:xfrm>
            <a:off x="471168" y="1143000"/>
            <a:ext cx="5061952" cy="4801314"/>
          </a:xfrm>
          <a:prstGeom prst="rect">
            <a:avLst/>
          </a:prstGeom>
          <a:noFill/>
        </p:spPr>
        <p:txBody>
          <a:bodyPr wrap="square" rtlCol="0">
            <a:spAutoFit/>
          </a:bodyPr>
          <a:lstStyle/>
          <a:p>
            <a:pPr algn="l" fontAlgn="t"/>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This material is based upon work supported under a grant by the Rural Utilities Service, United States Department of Agriculture, and produced as part of the RCAP </a:t>
            </a:r>
            <a:r>
              <a:rPr lang="en-US" sz="2400" b="0" i="0" dirty="0" err="1">
                <a:solidFill>
                  <a:srgbClr val="000000"/>
                </a:solidFill>
                <a:effectLst/>
                <a:latin typeface="Arial" panose="020B0604020202020204" pitchFamily="34" charset="0"/>
                <a:ea typeface="Lato" panose="020F0502020204030203" pitchFamily="34" charset="0"/>
                <a:cs typeface="Arial" panose="020B0604020202020204" pitchFamily="34" charset="0"/>
              </a:rPr>
              <a:t>Technitrain</a:t>
            </a:r>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 Project. Any opinions, findings, and conclusions or recommendations expressed in this material are solely the responsibility of the authors and do not necessarily represent the official views of the Rural Utilities Service. </a:t>
            </a:r>
            <a:endParaRPr lang="en-US" sz="2400" dirty="0">
              <a:latin typeface="Arial" panose="020B0604020202020204" pitchFamily="34" charset="0"/>
              <a:ea typeface="Lato" panose="020F0502020204030203" pitchFamily="34" charset="0"/>
              <a:cs typeface="Arial" panose="020B0604020202020204" pitchFamily="34" charset="0"/>
            </a:endParaRPr>
          </a:p>
          <a:p>
            <a:endParaRPr lang="en-US" sz="1600" dirty="0">
              <a:latin typeface="Arial" panose="020B0604020202020204" pitchFamily="34" charset="0"/>
              <a:ea typeface="Lato" panose="020F0502020204030203"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231521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onias2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err="1"/>
              <a:t>Colonias</a:t>
            </a:r>
            <a:r>
              <a:rPr lang="en-US" dirty="0"/>
              <a:t>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descr="Logo, company name&#10;&#10;Description automatically generated">
            <a:extLst>
              <a:ext uri="{FF2B5EF4-FFF2-40B4-BE49-F238E27FC236}">
                <a16:creationId xmlns:a16="http://schemas.microsoft.com/office/drawing/2014/main" id="{1A850EB1-453F-4DF7-B3C0-6D3595AAAEA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96000" y="2193798"/>
            <a:ext cx="5801771" cy="2470404"/>
          </a:xfrm>
          <a:prstGeom prst="rect">
            <a:avLst/>
          </a:prstGeom>
        </p:spPr>
      </p:pic>
      <p:sp>
        <p:nvSpPr>
          <p:cNvPr id="11" name="TextBox 10">
            <a:extLst>
              <a:ext uri="{FF2B5EF4-FFF2-40B4-BE49-F238E27FC236}">
                <a16:creationId xmlns:a16="http://schemas.microsoft.com/office/drawing/2014/main" id="{0AD4F647-6540-42C1-900B-620367D6BE73}"/>
              </a:ext>
            </a:extLst>
          </p:cNvPr>
          <p:cNvSpPr txBox="1"/>
          <p:nvPr userDrawn="1"/>
        </p:nvSpPr>
        <p:spPr>
          <a:xfrm>
            <a:off x="471168" y="1143000"/>
            <a:ext cx="5061952"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This material is based upon work supported under a grant by the Rural Utilities Service, United States Department of Agriculture, and produced as part of the RCAP </a:t>
            </a:r>
            <a:r>
              <a:rPr lang="en-US" sz="2400" b="0" i="0" dirty="0" err="1">
                <a:solidFill>
                  <a:srgbClr val="000000"/>
                </a:solidFill>
                <a:effectLst/>
                <a:latin typeface="Arial" panose="020B0604020202020204" pitchFamily="34" charset="0"/>
                <a:ea typeface="Lato" panose="020F0502020204030203" pitchFamily="34" charset="0"/>
                <a:cs typeface="Arial" panose="020B0604020202020204" pitchFamily="34" charset="0"/>
              </a:rPr>
              <a:t>Technitrain</a:t>
            </a:r>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 </a:t>
            </a:r>
            <a:r>
              <a:rPr lang="en-US" sz="2400" b="0" i="0" dirty="0" err="1">
                <a:solidFill>
                  <a:srgbClr val="000000"/>
                </a:solidFill>
                <a:effectLst/>
                <a:latin typeface="Arial" panose="020B0604020202020204" pitchFamily="34" charset="0"/>
                <a:ea typeface="Lato" panose="020F0502020204030203" pitchFamily="34" charset="0"/>
                <a:cs typeface="Arial" panose="020B0604020202020204" pitchFamily="34" charset="0"/>
              </a:rPr>
              <a:t>Colonias</a:t>
            </a:r>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 Project. Any opinions, findings, and conclusions or recommendations expressed in this material are solely the responsibility of the authors and do not necessarily represent the official views of the Rural Utilities Service.</a:t>
            </a:r>
            <a:endParaRPr lang="en-US" sz="1600" dirty="0">
              <a:latin typeface="Arial" panose="020B0604020202020204" pitchFamily="34" charset="0"/>
              <a:ea typeface="Lato" panose="020F0502020204030203"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80275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DSW2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a:t>RDSW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descr="Logo, company name&#10;&#10;Description automatically generated">
            <a:extLst>
              <a:ext uri="{FF2B5EF4-FFF2-40B4-BE49-F238E27FC236}">
                <a16:creationId xmlns:a16="http://schemas.microsoft.com/office/drawing/2014/main" id="{8E91DC8A-BF6F-49A8-A85A-276A7DD465D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96000" y="2193798"/>
            <a:ext cx="5801771" cy="2470404"/>
          </a:xfrm>
          <a:prstGeom prst="rect">
            <a:avLst/>
          </a:prstGeom>
        </p:spPr>
      </p:pic>
      <p:sp>
        <p:nvSpPr>
          <p:cNvPr id="11" name="TextBox 10">
            <a:extLst>
              <a:ext uri="{FF2B5EF4-FFF2-40B4-BE49-F238E27FC236}">
                <a16:creationId xmlns:a16="http://schemas.microsoft.com/office/drawing/2014/main" id="{5E756694-4E12-491E-A504-B111C677FFA9}"/>
              </a:ext>
            </a:extLst>
          </p:cNvPr>
          <p:cNvSpPr txBox="1"/>
          <p:nvPr userDrawn="1"/>
        </p:nvSpPr>
        <p:spPr>
          <a:xfrm>
            <a:off x="471168" y="1143000"/>
            <a:ext cx="5061952"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000000"/>
                </a:solidFill>
                <a:effectLst/>
                <a:latin typeface="Arial" panose="020B0604020202020204" pitchFamily="34" charset="0"/>
                <a:ea typeface="Lato" panose="020F0502020204030203" pitchFamily="34" charset="0"/>
                <a:cs typeface="Arial" panose="020B0604020202020204" pitchFamily="34" charset="0"/>
              </a:rPr>
              <a:t>This material is based upon work supported under a grant by the Rural Utilities Service, United States Department of Agriculture. Any opinions, findings, and conclusions or recommendations expressed in this material are solely the responsibility of the authors and do not necessarily represent the official views of the Rural Utilities Service. </a:t>
            </a:r>
            <a:br>
              <a:rPr lang="en-US" sz="2400" b="0" i="0" dirty="0">
                <a:solidFill>
                  <a:srgbClr val="605E5C"/>
                </a:solidFill>
                <a:effectLst/>
                <a:latin typeface="Arial" panose="020B0604020202020204" pitchFamily="34" charset="0"/>
                <a:ea typeface="Lato" panose="020F0502020204030203" pitchFamily="34" charset="0"/>
                <a:cs typeface="Arial" panose="020B0604020202020204" pitchFamily="34" charset="0"/>
              </a:rPr>
            </a:br>
            <a:endParaRPr lang="en-US" sz="2400" dirty="0">
              <a:latin typeface="Arial" panose="020B0604020202020204" pitchFamily="34" charset="0"/>
              <a:ea typeface="Lato" panose="020F0502020204030203"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394609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PA_D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a:t>EPA_DW 22-24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01725DC1-47A5-4E0D-B3FE-760556A6424F}"/>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81" y="2510268"/>
            <a:ext cx="5985226" cy="1837464"/>
          </a:xfrm>
          <a:prstGeom prst="rect">
            <a:avLst/>
          </a:prstGeom>
        </p:spPr>
      </p:pic>
      <p:sp>
        <p:nvSpPr>
          <p:cNvPr id="10" name="TextBox 9">
            <a:extLst>
              <a:ext uri="{FF2B5EF4-FFF2-40B4-BE49-F238E27FC236}">
                <a16:creationId xmlns:a16="http://schemas.microsoft.com/office/drawing/2014/main" id="{F637CC4A-B382-4F40-A67E-7EDE722A4F5E}"/>
              </a:ext>
            </a:extLst>
          </p:cNvPr>
          <p:cNvSpPr txBox="1"/>
          <p:nvPr userDrawn="1"/>
        </p:nvSpPr>
        <p:spPr>
          <a:xfrm>
            <a:off x="471168" y="1142999"/>
            <a:ext cx="5061952" cy="4410503"/>
          </a:xfrm>
          <a:prstGeom prst="rect">
            <a:avLst/>
          </a:prstGeom>
          <a:noFill/>
        </p:spPr>
        <p:txBody>
          <a:bodyPr wrap="square" rtlCol="0">
            <a:spAutoFit/>
          </a:bodyPr>
          <a:lstStyle/>
          <a:p>
            <a:pPr marL="0" marR="0">
              <a:lnSpc>
                <a:spcPct val="107000"/>
              </a:lnSpc>
              <a:spcBef>
                <a:spcPts val="0"/>
              </a:spcBef>
              <a:spcAft>
                <a:spcPts val="800"/>
              </a:spcAft>
            </a:pPr>
            <a:r>
              <a:rPr lang="en-US" sz="2400" b="0" i="0" dirty="0">
                <a:solidFill>
                  <a:srgbClr val="383838"/>
                </a:solidFill>
                <a:effectLst/>
                <a:latin typeface="Arial" panose="020B0604020202020204" pitchFamily="34" charset="0"/>
                <a:cs typeface="Arial" panose="020B0604020202020204" pitchFamily="34" charset="0"/>
              </a:rPr>
              <a:t>This publication was developed under Assistance Agreement No. 84025001 awarded by the U.S. Environmental Protection Agency. It has not been formally reviewed by EPA. The views expressed in this document are solely those of the RCAP, Inc. and EPA does not endorse any products or commercial services mentioned in this publication.</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099498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PA_W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a:t>EPA_WW 22-24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3EBAF35-BE83-4059-ABF1-A22EA79C52F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81" y="2510268"/>
            <a:ext cx="5985226" cy="1837464"/>
          </a:xfrm>
          <a:prstGeom prst="rect">
            <a:avLst/>
          </a:prstGeom>
        </p:spPr>
      </p:pic>
      <p:sp>
        <p:nvSpPr>
          <p:cNvPr id="11" name="TextBox 10">
            <a:extLst>
              <a:ext uri="{FF2B5EF4-FFF2-40B4-BE49-F238E27FC236}">
                <a16:creationId xmlns:a16="http://schemas.microsoft.com/office/drawing/2014/main" id="{CBE52572-9D92-4211-9838-0DA8F6460A1A}"/>
              </a:ext>
            </a:extLst>
          </p:cNvPr>
          <p:cNvSpPr txBox="1"/>
          <p:nvPr userDrawn="1"/>
        </p:nvSpPr>
        <p:spPr>
          <a:xfrm>
            <a:off x="471168" y="1143000"/>
            <a:ext cx="5061952" cy="4410503"/>
          </a:xfrm>
          <a:prstGeom prst="rect">
            <a:avLst/>
          </a:prstGeom>
          <a:noFill/>
        </p:spPr>
        <p:txBody>
          <a:bodyPr wrap="square" rtlCol="0">
            <a:sp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Arial" panose="020B0604020202020204" pitchFamily="34" charset="0"/>
              </a:rPr>
              <a:t>This publication was developed under Assistance Agreement No. 84025001 awarded by the U.S. Environmental Protection Agency. It has not been formally reviewed by EPA. The views expressed in this document are solely those of the RCAP, Inc. and EPA does not endorse any products or commercial services mentioned in this publication.</a:t>
            </a:r>
          </a:p>
        </p:txBody>
      </p:sp>
    </p:spTree>
    <p:custDataLst>
      <p:tags r:id="rId1"/>
    </p:custDataLst>
    <p:extLst>
      <p:ext uri="{BB962C8B-B14F-4D97-AF65-F5344CB8AC3E}">
        <p14:creationId xmlns:p14="http://schemas.microsoft.com/office/powerpoint/2010/main" val="16860329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PA_P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a:t>EPA_PW 22-24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0D8AD193-AA06-41F4-8D61-B2E5BA5E2C4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81" y="2510268"/>
            <a:ext cx="5985226" cy="1837464"/>
          </a:xfrm>
          <a:prstGeom prst="rect">
            <a:avLst/>
          </a:prstGeom>
        </p:spPr>
      </p:pic>
      <p:sp>
        <p:nvSpPr>
          <p:cNvPr id="11" name="TextBox 10">
            <a:extLst>
              <a:ext uri="{FF2B5EF4-FFF2-40B4-BE49-F238E27FC236}">
                <a16:creationId xmlns:a16="http://schemas.microsoft.com/office/drawing/2014/main" id="{B1196B2D-9740-4AF2-A307-127EC193E873}"/>
              </a:ext>
            </a:extLst>
          </p:cNvPr>
          <p:cNvSpPr txBox="1"/>
          <p:nvPr userDrawn="1"/>
        </p:nvSpPr>
        <p:spPr>
          <a:xfrm>
            <a:off x="471168" y="1143000"/>
            <a:ext cx="5061952" cy="4805675"/>
          </a:xfrm>
          <a:prstGeom prst="rect">
            <a:avLst/>
          </a:prstGeom>
          <a:noFill/>
        </p:spPr>
        <p:txBody>
          <a:bodyPr wrap="square" rtlCol="0">
            <a:sp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Arial" panose="020B0604020202020204" pitchFamily="34" charset="0"/>
              </a:rPr>
              <a:t>This publication was developed under Assistance Agreement No. 83697601 awarded by the U.S. Environmental Protection Agency. It has not been formally reviewed by EPA. The views expressed in this document are solely those of the Rural Community Assistance Partnership, Inc. &amp; EPA does not endorse any projects or commercial services mentioned in this publication.</a:t>
            </a:r>
          </a:p>
        </p:txBody>
      </p:sp>
    </p:spTree>
    <p:custDataLst>
      <p:tags r:id="rId1"/>
    </p:custDataLst>
    <p:extLst>
      <p:ext uri="{BB962C8B-B14F-4D97-AF65-F5344CB8AC3E}">
        <p14:creationId xmlns:p14="http://schemas.microsoft.com/office/powerpoint/2010/main" val="2795587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MNT WRX">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cstate="screen">
            <a:alphaModFix/>
            <a:extLst>
              <a:ext uri="{28A0092B-C50C-407E-A947-70E740481C1C}">
                <a14:useLocalDpi xmlns:a14="http://schemas.microsoft.com/office/drawing/2010/main"/>
              </a:ext>
            </a:extLst>
          </a:blip>
          <a:stretch>
            <a:fillRect/>
          </a:stretch>
        </p:blipFill>
        <p:spPr>
          <a:xfrm>
            <a:off x="471168" y="6048434"/>
            <a:ext cx="2483065" cy="444333"/>
          </a:xfrm>
          <a:prstGeom prst="rect">
            <a:avLst/>
          </a:prstGeom>
          <a:noFill/>
          <a:ln>
            <a:noFill/>
          </a:ln>
        </p:spPr>
      </p:pic>
      <p:sp>
        <p:nvSpPr>
          <p:cNvPr id="13" name="Title 1">
            <a:extLst>
              <a:ext uri="{FF2B5EF4-FFF2-40B4-BE49-F238E27FC236}">
                <a16:creationId xmlns:a16="http://schemas.microsoft.com/office/drawing/2014/main" id="{780C9A4D-F199-4F85-8167-C50A4F39DBA5}"/>
              </a:ext>
            </a:extLst>
          </p:cNvPr>
          <p:cNvSpPr>
            <a:spLocks noGrp="1"/>
          </p:cNvSpPr>
          <p:nvPr>
            <p:ph type="title" hasCustomPrompt="1"/>
          </p:nvPr>
        </p:nvSpPr>
        <p:spPr>
          <a:xfrm>
            <a:off x="471169" y="346726"/>
            <a:ext cx="5061952" cy="685800"/>
          </a:xfrm>
        </p:spPr>
        <p:txBody>
          <a:bodyPr vert="horz" lIns="91440" tIns="45720" rIns="91440" bIns="45720" rtlCol="0" anchor="t">
            <a:noAutofit/>
          </a:bodyPr>
          <a:lstStyle>
            <a:lvl1pPr>
              <a:defRPr lang="en-US" sz="2400" b="1">
                <a:solidFill>
                  <a:srgbClr val="3876B0"/>
                </a:solidFill>
                <a:latin typeface="Arial" panose="020B0604020202020204" pitchFamily="34" charset="0"/>
                <a:cs typeface="Arial" panose="020B0604020202020204" pitchFamily="34" charset="0"/>
              </a:defRPr>
            </a:lvl1pPr>
          </a:lstStyle>
          <a:p>
            <a:pPr algn="l" fontAlgn="t"/>
            <a:r>
              <a:rPr lang="en-US" dirty="0"/>
              <a:t>TMNT_WRX Funder Acknowledgement</a:t>
            </a:r>
          </a:p>
        </p:txBody>
      </p:sp>
      <p:sp>
        <p:nvSpPr>
          <p:cNvPr id="8" name="Rectangle 4">
            <a:extLst>
              <a:ext uri="{FF2B5EF4-FFF2-40B4-BE49-F238E27FC236}">
                <a16:creationId xmlns:a16="http://schemas.microsoft.com/office/drawing/2014/main" id="{328E1756-870D-41FA-B242-27057618086E}"/>
              </a:ext>
            </a:extLst>
          </p:cNvPr>
          <p:cNvSpPr>
            <a:spLocks noChangeArrowheads="1"/>
          </p:cNvSpPr>
          <p:nvPr userDrawn="1"/>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Helvetica Neue"/>
                <a:cs typeface="Lato" panose="020F0502020204030203"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AutoShape 2" descr="image">
            <a:extLst>
              <a:ext uri="{FF2B5EF4-FFF2-40B4-BE49-F238E27FC236}">
                <a16:creationId xmlns:a16="http://schemas.microsoft.com/office/drawing/2014/main" id="{8C4B44AB-5987-4A2B-95AC-89A997A11A94}"/>
              </a:ext>
            </a:extLst>
          </p:cNvPr>
          <p:cNvSpPr>
            <a:spLocks noChangeAspect="1" noChangeArrowheads="1"/>
          </p:cNvSpPr>
          <p:nvPr userDrawn="1"/>
        </p:nvSpPr>
        <p:spPr bwMode="auto">
          <a:xfrm>
            <a:off x="127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1C92D447-EA53-44FF-AF39-F5601954BF6D}"/>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81" y="2510268"/>
            <a:ext cx="5985226" cy="1837464"/>
          </a:xfrm>
          <a:prstGeom prst="rect">
            <a:avLst/>
          </a:prstGeom>
        </p:spPr>
      </p:pic>
      <p:sp>
        <p:nvSpPr>
          <p:cNvPr id="11" name="TextBox 10">
            <a:extLst>
              <a:ext uri="{FF2B5EF4-FFF2-40B4-BE49-F238E27FC236}">
                <a16:creationId xmlns:a16="http://schemas.microsoft.com/office/drawing/2014/main" id="{82FC57FB-6DD5-4C0C-815F-2940615A89AF}"/>
              </a:ext>
            </a:extLst>
          </p:cNvPr>
          <p:cNvSpPr txBox="1"/>
          <p:nvPr userDrawn="1"/>
        </p:nvSpPr>
        <p:spPr>
          <a:xfrm>
            <a:off x="471168" y="1143000"/>
            <a:ext cx="5061952" cy="2434577"/>
          </a:xfrm>
          <a:prstGeom prst="rect">
            <a:avLst/>
          </a:prstGeom>
          <a:noFill/>
        </p:spPr>
        <p:txBody>
          <a:bodyPr wrap="square" rtlCol="0">
            <a:spAutoFit/>
          </a:bodyPr>
          <a:lstStyle/>
          <a:p>
            <a:pPr marL="0" marR="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Arial" panose="020B0604020202020204" pitchFamily="34" charset="0"/>
              </a:rPr>
              <a:t>This publication was developed</a:t>
            </a:r>
            <a:r>
              <a:rPr lang="en-US" sz="2400" b="0" i="0" dirty="0">
                <a:solidFill>
                  <a:schemeClr val="tx1"/>
                </a:solidFill>
                <a:effectLst/>
                <a:latin typeface="Arial" panose="020B0604020202020204" pitchFamily="34" charset="0"/>
                <a:cs typeface="Arial" panose="020B0604020202020204" pitchFamily="34" charset="0"/>
              </a:rPr>
              <a:t> by the RCAP Training and Technical Assistance for Wastewater Treatment Works for the Prevention, Reduction and Elimination of Pollution.</a:t>
            </a:r>
            <a:endParaRPr lang="en-US" sz="2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34638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6842745"/>
      </p:ext>
    </p:extLst>
  </p:cSld>
  <p:clrMap bg1="lt1" tx1="dk1" bg2="lt2" tx2="dk2" accent1="accent1" accent2="accent2" accent3="accent3" accent4="accent4" accent5="accent5" accent6="accent6" hlink="hlink" folHlink="folHlink"/>
  <p:sldLayoutIdLst>
    <p:sldLayoutId id="2147483660" r:id="rId1"/>
    <p:sldLayoutId id="2147483675" r:id="rId2"/>
    <p:sldLayoutId id="2147483681" r:id="rId3"/>
    <p:sldLayoutId id="2147483650" r:id="rId4"/>
    <p:sldLayoutId id="2147483678" r:id="rId5"/>
    <p:sldLayoutId id="2147483674" r:id="rId6"/>
    <p:sldLayoutId id="2147483665" r:id="rId7"/>
    <p:sldLayoutId id="2147483670" r:id="rId8"/>
    <p:sldLayoutId id="2147483655" r:id="rId9"/>
    <p:sldLayoutId id="2147483663" r:id="rId10"/>
    <p:sldLayoutId id="2147483652" r:id="rId11"/>
    <p:sldLayoutId id="2147483653" r:id="rId12"/>
    <p:sldLayoutId id="2147483666" r:id="rId13"/>
    <p:sldLayoutId id="2147483672" r:id="rId14"/>
    <p:sldLayoutId id="2147483676" r:id="rId15"/>
    <p:sldLayoutId id="2147483667" r:id="rId16"/>
    <p:sldLayoutId id="2147483673" r:id="rId17"/>
    <p:sldLayoutId id="2147483679" r:id="rId18"/>
    <p:sldLayoutId id="2147483677" r:id="rId19"/>
    <p:sldLayoutId id="2147483662" r:id="rId20"/>
    <p:sldLayoutId id="2147483728" r:id="rId21"/>
    <p:sldLayoutId id="2147483668" r:id="rId22"/>
    <p:sldLayoutId id="2147483693" r:id="rId23"/>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3776B3"/>
        </a:buClr>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0611032"/>
      </p:ext>
    </p:extLst>
  </p:cSld>
  <p:clrMap bg1="lt1" tx1="dk1" bg2="lt2" tx2="dk2" accent1="accent1" accent2="accent2" accent3="accent3" accent4="accent4" accent5="accent5" accent6="accent6" hlink="hlink" folHlink="folHlink"/>
  <p:sldLayoutIdLst>
    <p:sldLayoutId id="2147483729" r:id="rId1"/>
    <p:sldLayoutId id="2147483708" r:id="rId2"/>
    <p:sldLayoutId id="2147483725" r:id="rId3"/>
    <p:sldLayoutId id="2147483726" r:id="rId4"/>
    <p:sldLayoutId id="2147483727" r:id="rId5"/>
    <p:sldLayoutId id="2147483719" r:id="rId6"/>
    <p:sldLayoutId id="2147483720" r:id="rId7"/>
    <p:sldLayoutId id="2147483721" r:id="rId8"/>
    <p:sldLayoutId id="2147483733" r:id="rId9"/>
  </p:sldLayoutIdLst>
  <p:hf sldNum="0" hdr="0" ftr="0" dt="0"/>
  <p:txStyles>
    <p:title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p:titleStyle>
    <p:bodyStyle>
      <a:lvl1pPr marL="0" indent="0" algn="l" defTabSz="914400" rtl="0" eaLnBrk="1" latinLnBrk="0" hangingPunct="1">
        <a:lnSpc>
          <a:spcPct val="90000"/>
        </a:lnSpc>
        <a:spcBef>
          <a:spcPts val="1000"/>
        </a:spcBef>
        <a:buClr>
          <a:srgbClr val="3776B3"/>
        </a:buClr>
        <a:buFont typeface="Arial" panose="020B0604020202020204" pitchFamily="34" charset="0"/>
        <a:buNone/>
        <a:defRPr sz="2400" kern="1200">
          <a:solidFill>
            <a:schemeClr val="tx1"/>
          </a:solidFill>
          <a:latin typeface="+mn-lt"/>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Clr>
          <a:srgbClr val="3776B3"/>
        </a:buClr>
        <a:buFont typeface="Arial" panose="020B0604020202020204" pitchFamily="34" charset="0"/>
        <a:buNone/>
        <a:defRPr sz="2400" kern="1200">
          <a:solidFill>
            <a:schemeClr val="tx1"/>
          </a:solidFill>
          <a:latin typeface="+mn-lt"/>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Clr>
          <a:srgbClr val="3776B3"/>
        </a:buClr>
        <a:buFont typeface="Arial" panose="020B0604020202020204" pitchFamily="34" charset="0"/>
        <a:buNone/>
        <a:defRPr sz="2400" kern="1200">
          <a:solidFill>
            <a:schemeClr val="tx1"/>
          </a:solidFill>
          <a:latin typeface="+mn-lt"/>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Clr>
          <a:srgbClr val="3776B3"/>
        </a:buClr>
        <a:buFont typeface="Arial" panose="020B0604020202020204" pitchFamily="34" charset="0"/>
        <a:buNone/>
        <a:defRPr sz="2400" kern="1200">
          <a:solidFill>
            <a:schemeClr val="tx1"/>
          </a:solidFill>
          <a:latin typeface="+mn-lt"/>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Clr>
          <a:srgbClr val="3776B3"/>
        </a:buClr>
        <a:buFont typeface="Arial" panose="020B0604020202020204" pitchFamily="34" charset="0"/>
        <a:buNone/>
        <a:defRPr sz="2400" kern="1200">
          <a:solidFill>
            <a:schemeClr val="tx1"/>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3A8D0E1-7D0E-4F0D-B1D7-91D0F8FE62E0}"/>
              </a:ext>
            </a:extLst>
          </p:cNvPr>
          <p:cNvSpPr>
            <a:spLocks noGrp="1"/>
          </p:cNvSpPr>
          <p:nvPr>
            <p:ph type="body" sz="quarter" idx="10"/>
          </p:nvPr>
        </p:nvSpPr>
        <p:spPr>
          <a:xfrm>
            <a:off x="3229976" y="1983313"/>
            <a:ext cx="8768059" cy="1923669"/>
          </a:xfrm>
        </p:spPr>
        <p:txBody>
          <a:bodyPr>
            <a:normAutofit lnSpcReduction="10000"/>
          </a:bodyPr>
          <a:lstStyle/>
          <a:p>
            <a:r>
              <a:rPr lang="en-US" sz="7000" dirty="0"/>
              <a:t>Navigating PFAS in Drinking Water</a:t>
            </a:r>
            <a:endParaRPr lang="en-US" dirty="0"/>
          </a:p>
          <a:p>
            <a:endParaRPr lang="en-US" dirty="0"/>
          </a:p>
        </p:txBody>
      </p:sp>
    </p:spTree>
    <p:extLst>
      <p:ext uri="{BB962C8B-B14F-4D97-AF65-F5344CB8AC3E}">
        <p14:creationId xmlns:p14="http://schemas.microsoft.com/office/powerpoint/2010/main" val="2617272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72DF5-AAF1-B622-DF91-CB53E877E1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B4F97F4-8739-B43E-C342-13966E70A721}"/>
              </a:ext>
            </a:extLst>
          </p:cNvPr>
          <p:cNvSpPr>
            <a:spLocks noGrp="1"/>
          </p:cNvSpPr>
          <p:nvPr>
            <p:ph type="title"/>
          </p:nvPr>
        </p:nvSpPr>
        <p:spPr/>
        <p:txBody>
          <a:bodyPr/>
          <a:lstStyle/>
          <a:p>
            <a:r>
              <a:rPr lang="en-US" dirty="0"/>
              <a:t>Presenter</a:t>
            </a:r>
          </a:p>
        </p:txBody>
      </p:sp>
      <p:sp>
        <p:nvSpPr>
          <p:cNvPr id="29" name="Text Placeholder 28">
            <a:extLst>
              <a:ext uri="{FF2B5EF4-FFF2-40B4-BE49-F238E27FC236}">
                <a16:creationId xmlns:a16="http://schemas.microsoft.com/office/drawing/2014/main" id="{D17D1716-E70A-010E-B704-CE3871A67787}"/>
              </a:ext>
            </a:extLst>
          </p:cNvPr>
          <p:cNvSpPr>
            <a:spLocks noGrp="1"/>
          </p:cNvSpPr>
          <p:nvPr>
            <p:ph type="body" sz="quarter" idx="14"/>
          </p:nvPr>
        </p:nvSpPr>
        <p:spPr>
          <a:xfrm>
            <a:off x="3054676" y="4835822"/>
            <a:ext cx="6105915" cy="1961496"/>
          </a:xfrm>
        </p:spPr>
        <p:txBody>
          <a:bodyPr/>
          <a:lstStyle/>
          <a:p>
            <a:pPr marL="0" lvl="0" indent="0">
              <a:buNone/>
            </a:pPr>
            <a:r>
              <a:rPr lang="en-US" dirty="0"/>
              <a:t>Rural Community Assistance Corporation</a:t>
            </a:r>
          </a:p>
          <a:p>
            <a:pPr marL="0" lvl="0" indent="0" algn="ctr">
              <a:buNone/>
            </a:pPr>
            <a:r>
              <a:rPr lang="en-US" dirty="0"/>
              <a:t>Assistant Field Manager, Arizona</a:t>
            </a:r>
          </a:p>
          <a:p>
            <a:pPr marL="0" lvl="0" indent="0" algn="ctr">
              <a:buNone/>
            </a:pPr>
            <a:r>
              <a:rPr lang="en-US" dirty="0"/>
              <a:t>725-278-2686</a:t>
            </a:r>
          </a:p>
          <a:p>
            <a:pPr marL="0" lvl="0" indent="0" algn="ctr">
              <a:buNone/>
            </a:pPr>
            <a:r>
              <a:rPr lang="en-US" dirty="0"/>
              <a:t>sierra.kubicki@rcac.org</a:t>
            </a:r>
          </a:p>
        </p:txBody>
      </p:sp>
      <p:sp>
        <p:nvSpPr>
          <p:cNvPr id="5" name="Text Placeholder 4">
            <a:extLst>
              <a:ext uri="{FF2B5EF4-FFF2-40B4-BE49-F238E27FC236}">
                <a16:creationId xmlns:a16="http://schemas.microsoft.com/office/drawing/2014/main" id="{72B500D8-AA4F-0A64-AA0E-72E9B3A75585}"/>
              </a:ext>
            </a:extLst>
          </p:cNvPr>
          <p:cNvSpPr>
            <a:spLocks noGrp="1"/>
          </p:cNvSpPr>
          <p:nvPr>
            <p:ph type="body" sz="quarter" idx="16"/>
          </p:nvPr>
        </p:nvSpPr>
        <p:spPr>
          <a:xfrm>
            <a:off x="961120" y="1931150"/>
            <a:ext cx="3882185" cy="2610705"/>
          </a:xfrm>
        </p:spPr>
        <p:txBody>
          <a:bodyPr/>
          <a:lstStyle/>
          <a:p>
            <a:endParaRPr lang="en-US" dirty="0"/>
          </a:p>
          <a:p>
            <a:pPr marL="0" indent="0">
              <a:buNone/>
            </a:pPr>
            <a:endParaRPr lang="en-US" dirty="0"/>
          </a:p>
        </p:txBody>
      </p:sp>
      <p:sp>
        <p:nvSpPr>
          <p:cNvPr id="4" name="TextBox 3">
            <a:extLst>
              <a:ext uri="{FF2B5EF4-FFF2-40B4-BE49-F238E27FC236}">
                <a16:creationId xmlns:a16="http://schemas.microsoft.com/office/drawing/2014/main" id="{555DA5C7-4EF1-5EB1-9F04-FAA3FB7855AC}"/>
              </a:ext>
            </a:extLst>
          </p:cNvPr>
          <p:cNvSpPr txBox="1"/>
          <p:nvPr/>
        </p:nvSpPr>
        <p:spPr>
          <a:xfrm>
            <a:off x="4241659" y="1113963"/>
            <a:ext cx="3708679" cy="523220"/>
          </a:xfrm>
          <a:prstGeom prst="rect">
            <a:avLst/>
          </a:prstGeom>
          <a:noFill/>
        </p:spPr>
        <p:txBody>
          <a:bodyPr wrap="square">
            <a:spAutoFit/>
          </a:bodyPr>
          <a:lstStyle/>
          <a:p>
            <a:pPr algn="ctr"/>
            <a:r>
              <a:rPr lang="en-US" sz="2800" dirty="0"/>
              <a:t>Sierra Kubicki</a:t>
            </a:r>
          </a:p>
        </p:txBody>
      </p:sp>
      <p:pic>
        <p:nvPicPr>
          <p:cNvPr id="2" name="Picture 2">
            <a:extLst>
              <a:ext uri="{FF2B5EF4-FFF2-40B4-BE49-F238E27FC236}">
                <a16:creationId xmlns:a16="http://schemas.microsoft.com/office/drawing/2014/main" id="{6FBE35EA-1628-A0A0-73D3-570CE105C0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0428" y="1876193"/>
            <a:ext cx="1571143" cy="2776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785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C371-09E4-FCC2-1252-ECB1B020D50C}"/>
              </a:ext>
            </a:extLst>
          </p:cNvPr>
          <p:cNvSpPr>
            <a:spLocks noGrp="1"/>
          </p:cNvSpPr>
          <p:nvPr>
            <p:ph type="title"/>
          </p:nvPr>
        </p:nvSpPr>
        <p:spPr>
          <a:xfrm>
            <a:off x="936475" y="2134981"/>
            <a:ext cx="4811124" cy="1757600"/>
          </a:xfrm>
        </p:spPr>
        <p:txBody>
          <a:bodyPr/>
          <a:lstStyle/>
          <a:p>
            <a:r>
              <a:rPr lang="en-US" dirty="0"/>
              <a:t>What’s on the Agenda Today? </a:t>
            </a:r>
          </a:p>
        </p:txBody>
      </p:sp>
      <p:sp>
        <p:nvSpPr>
          <p:cNvPr id="4" name="Text Placeholder 3">
            <a:extLst>
              <a:ext uri="{FF2B5EF4-FFF2-40B4-BE49-F238E27FC236}">
                <a16:creationId xmlns:a16="http://schemas.microsoft.com/office/drawing/2014/main" id="{11944670-2025-450F-EA24-5A26E597EE44}"/>
              </a:ext>
            </a:extLst>
          </p:cNvPr>
          <p:cNvSpPr>
            <a:spLocks noGrp="1"/>
          </p:cNvSpPr>
          <p:nvPr>
            <p:ph type="body" idx="2"/>
          </p:nvPr>
        </p:nvSpPr>
        <p:spPr>
          <a:xfrm>
            <a:off x="6444402" y="443868"/>
            <a:ext cx="5210432" cy="5413233"/>
          </a:xfrm>
        </p:spPr>
        <p:txBody>
          <a:bodyPr/>
          <a:lstStyle/>
          <a:p>
            <a:r>
              <a:rPr lang="en-US" sz="3200" dirty="0"/>
              <a:t>What is PFAS? </a:t>
            </a:r>
          </a:p>
          <a:p>
            <a:r>
              <a:rPr lang="en-US" sz="3200" dirty="0"/>
              <a:t>How did it get here?</a:t>
            </a:r>
          </a:p>
          <a:p>
            <a:r>
              <a:rPr lang="en-US" sz="3200" dirty="0"/>
              <a:t>Could it be in my well?</a:t>
            </a:r>
          </a:p>
          <a:p>
            <a:r>
              <a:rPr lang="en-US" sz="3200" dirty="0"/>
              <a:t>What does it mean for my health?</a:t>
            </a:r>
          </a:p>
          <a:p>
            <a:r>
              <a:rPr lang="en-US" sz="3200" dirty="0"/>
              <a:t>What can I actually do about it?</a:t>
            </a:r>
          </a:p>
        </p:txBody>
      </p:sp>
    </p:spTree>
    <p:extLst>
      <p:ext uri="{BB962C8B-B14F-4D97-AF65-F5344CB8AC3E}">
        <p14:creationId xmlns:p14="http://schemas.microsoft.com/office/powerpoint/2010/main" val="72839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A620E-76E6-49D6-4302-31AF2BC5483B}"/>
              </a:ext>
            </a:extLst>
          </p:cNvPr>
          <p:cNvSpPr>
            <a:spLocks noGrp="1"/>
          </p:cNvSpPr>
          <p:nvPr>
            <p:ph type="title"/>
          </p:nvPr>
        </p:nvSpPr>
        <p:spPr>
          <a:xfrm>
            <a:off x="961120" y="415672"/>
            <a:ext cx="9344023" cy="685800"/>
          </a:xfrm>
        </p:spPr>
        <p:txBody>
          <a:bodyPr/>
          <a:lstStyle/>
          <a:p>
            <a:r>
              <a:rPr lang="en-US" dirty="0"/>
              <a:t>Key Takeaways </a:t>
            </a:r>
          </a:p>
        </p:txBody>
      </p:sp>
      <p:sp>
        <p:nvSpPr>
          <p:cNvPr id="5" name="Text Placeholder 4">
            <a:extLst>
              <a:ext uri="{FF2B5EF4-FFF2-40B4-BE49-F238E27FC236}">
                <a16:creationId xmlns:a16="http://schemas.microsoft.com/office/drawing/2014/main" id="{2F388277-11E7-57D5-CF1A-D4BCA2F896BF}"/>
              </a:ext>
            </a:extLst>
          </p:cNvPr>
          <p:cNvSpPr>
            <a:spLocks noGrp="1"/>
          </p:cNvSpPr>
          <p:nvPr>
            <p:ph type="body" sz="quarter" idx="14"/>
          </p:nvPr>
        </p:nvSpPr>
        <p:spPr>
          <a:xfrm>
            <a:off x="495301" y="1714500"/>
            <a:ext cx="11049000" cy="4991099"/>
          </a:xfrm>
        </p:spPr>
        <p:txBody>
          <a:bodyPr/>
          <a:lstStyle/>
          <a:p>
            <a:r>
              <a:rPr lang="en-US" sz="2800" dirty="0"/>
              <a:t>The purpose of this presentation is education and awareness. </a:t>
            </a:r>
          </a:p>
          <a:p>
            <a:r>
              <a:rPr lang="en-US" sz="2800" dirty="0"/>
              <a:t>PFAS is being found across the country, both in rural and urban areas.</a:t>
            </a:r>
          </a:p>
          <a:p>
            <a:r>
              <a:rPr lang="en-US" sz="2800" dirty="0"/>
              <a:t> Having PFAS in groundwater does NOT automatically mean immediate danger. </a:t>
            </a:r>
          </a:p>
          <a:p>
            <a:r>
              <a:rPr lang="en-US" sz="2800" dirty="0"/>
              <a:t>Private well owners are responsible for their own water testing, so understanding PFAS matters.</a:t>
            </a:r>
          </a:p>
          <a:p>
            <a:r>
              <a:rPr lang="en-US" sz="2800" dirty="0"/>
              <a:t>Public Water Systems are responsible for ensuring safe drinking water to their customers </a:t>
            </a:r>
          </a:p>
          <a:p>
            <a:pPr lvl="1"/>
            <a:r>
              <a:rPr lang="en-US" sz="2800" dirty="0"/>
              <a:t>Safe Drinking Water Act</a:t>
            </a:r>
          </a:p>
        </p:txBody>
      </p:sp>
    </p:spTree>
    <p:extLst>
      <p:ext uri="{BB962C8B-B14F-4D97-AF65-F5344CB8AC3E}">
        <p14:creationId xmlns:p14="http://schemas.microsoft.com/office/powerpoint/2010/main" val="227279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F07B6-CFD6-B5F1-68AB-F8351444F5B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E387BAA-F06F-1A4A-6D69-DBD3D046BDFF}"/>
              </a:ext>
            </a:extLst>
          </p:cNvPr>
          <p:cNvSpPr>
            <a:spLocks noGrp="1"/>
          </p:cNvSpPr>
          <p:nvPr>
            <p:ph type="title"/>
          </p:nvPr>
        </p:nvSpPr>
        <p:spPr>
          <a:xfrm>
            <a:off x="101601" y="1780309"/>
            <a:ext cx="5895496" cy="3297381"/>
          </a:xfrm>
        </p:spPr>
        <p:txBody>
          <a:bodyPr wrap="square" anchor="b">
            <a:normAutofit fontScale="90000"/>
          </a:bodyPr>
          <a:lstStyle/>
          <a:p>
            <a:pPr algn="ctr"/>
            <a:r>
              <a:rPr lang="en-US" dirty="0"/>
              <a:t>Where did PFAS come from and what are they?</a:t>
            </a:r>
            <a:br>
              <a:rPr lang="en-US" dirty="0"/>
            </a:br>
            <a:br>
              <a:rPr lang="en-US" dirty="0"/>
            </a:br>
            <a:r>
              <a:rPr lang="en-US" sz="3200" b="1" dirty="0">
                <a:solidFill>
                  <a:schemeClr val="tx1"/>
                </a:solidFill>
              </a:rPr>
              <a:t>PFAS</a:t>
            </a:r>
            <a:r>
              <a:rPr lang="en-US" sz="3200" dirty="0">
                <a:solidFill>
                  <a:schemeClr val="tx1"/>
                </a:solidFill>
              </a:rPr>
              <a:t> = </a:t>
            </a:r>
            <a:r>
              <a:rPr lang="en-US" sz="3200" b="1" dirty="0">
                <a:solidFill>
                  <a:schemeClr val="tx1"/>
                </a:solidFill>
              </a:rPr>
              <a:t>P</a:t>
            </a:r>
            <a:r>
              <a:rPr lang="en-US" sz="3200" dirty="0">
                <a:solidFill>
                  <a:schemeClr val="tx1"/>
                </a:solidFill>
              </a:rPr>
              <a:t>er- and </a:t>
            </a:r>
            <a:r>
              <a:rPr lang="en-US" sz="3200" b="1" dirty="0">
                <a:solidFill>
                  <a:schemeClr val="tx1"/>
                </a:solidFill>
              </a:rPr>
              <a:t>P</a:t>
            </a:r>
            <a:r>
              <a:rPr lang="en-US" sz="3200" dirty="0">
                <a:solidFill>
                  <a:schemeClr val="tx1"/>
                </a:solidFill>
              </a:rPr>
              <a:t>oly</a:t>
            </a:r>
            <a:r>
              <a:rPr lang="en-US" sz="3200" b="1" dirty="0">
                <a:solidFill>
                  <a:schemeClr val="tx1"/>
                </a:solidFill>
              </a:rPr>
              <a:t>f</a:t>
            </a:r>
            <a:r>
              <a:rPr lang="en-US" sz="3200" dirty="0">
                <a:solidFill>
                  <a:schemeClr val="tx1"/>
                </a:solidFill>
              </a:rPr>
              <a:t>louro</a:t>
            </a:r>
            <a:r>
              <a:rPr lang="en-US" sz="3200" b="1" dirty="0">
                <a:solidFill>
                  <a:schemeClr val="tx1"/>
                </a:solidFill>
              </a:rPr>
              <a:t>a</a:t>
            </a:r>
            <a:r>
              <a:rPr lang="en-US" sz="3200" dirty="0">
                <a:solidFill>
                  <a:schemeClr val="tx1"/>
                </a:solidFill>
              </a:rPr>
              <a:t>lkyl </a:t>
            </a:r>
            <a:r>
              <a:rPr lang="en-US" sz="3200" b="1" dirty="0">
                <a:solidFill>
                  <a:schemeClr val="tx1"/>
                </a:solidFill>
              </a:rPr>
              <a:t>S</a:t>
            </a:r>
            <a:r>
              <a:rPr lang="en-US" sz="3200" dirty="0">
                <a:solidFill>
                  <a:schemeClr val="tx1"/>
                </a:solidFill>
              </a:rPr>
              <a:t>ubstances</a:t>
            </a:r>
            <a:br>
              <a:rPr lang="en-US" sz="4000" dirty="0"/>
            </a:br>
            <a:endParaRPr lang="en-US" dirty="0"/>
          </a:p>
        </p:txBody>
      </p:sp>
      <p:sp>
        <p:nvSpPr>
          <p:cNvPr id="12" name="Text Placeholder 2">
            <a:extLst>
              <a:ext uri="{FF2B5EF4-FFF2-40B4-BE49-F238E27FC236}">
                <a16:creationId xmlns:a16="http://schemas.microsoft.com/office/drawing/2014/main" id="{27CCC940-F65E-F739-A9C1-C395FFC8BA05}"/>
              </a:ext>
            </a:extLst>
          </p:cNvPr>
          <p:cNvSpPr>
            <a:spLocks noGrp="1"/>
          </p:cNvSpPr>
          <p:nvPr>
            <p:ph type="body" idx="2"/>
          </p:nvPr>
        </p:nvSpPr>
        <p:spPr>
          <a:xfrm>
            <a:off x="6420257" y="397164"/>
            <a:ext cx="5544080" cy="5838954"/>
          </a:xfrm>
        </p:spPr>
        <p:txBody>
          <a:bodyPr wrap="square" anchor="ctr">
            <a:normAutofit/>
          </a:bodyPr>
          <a:lstStyle/>
          <a:p>
            <a:pPr marL="0" indent="0">
              <a:spcAft>
                <a:spcPts val="600"/>
              </a:spcAft>
              <a:buNone/>
            </a:pPr>
            <a:endParaRPr lang="en-US" sz="2200" dirty="0"/>
          </a:p>
          <a:p>
            <a:pPr marL="0" indent="0">
              <a:spcAft>
                <a:spcPts val="600"/>
              </a:spcAft>
              <a:buNone/>
            </a:pPr>
            <a:r>
              <a:rPr lang="en-US" sz="2200" dirty="0"/>
              <a:t>Manufactured chemicals that have been used in industry and consumer products since the 1940s.</a:t>
            </a:r>
          </a:p>
          <a:p>
            <a:pPr marL="0" indent="0">
              <a:spcAft>
                <a:spcPts val="600"/>
              </a:spcAft>
              <a:buNone/>
            </a:pPr>
            <a:endParaRPr lang="en-US" sz="2200" dirty="0"/>
          </a:p>
          <a:p>
            <a:pPr marL="0" indent="0">
              <a:spcAft>
                <a:spcPts val="600"/>
              </a:spcAft>
              <a:buNone/>
            </a:pPr>
            <a:endParaRPr lang="en-US" sz="2200" dirty="0"/>
          </a:p>
          <a:p>
            <a:pPr marL="0" indent="0">
              <a:spcAft>
                <a:spcPts val="600"/>
              </a:spcAft>
              <a:buNone/>
            </a:pPr>
            <a:r>
              <a:rPr lang="en-US" sz="2200" dirty="0"/>
              <a:t>Because of their widespread use and their persistence in the environment, many PFAS are found in the blood of people and animals all over the world. There are thousands of different PFAS, some of which have been more widely used and studied than others. </a:t>
            </a:r>
          </a:p>
          <a:p>
            <a:pPr>
              <a:spcAft>
                <a:spcPts val="600"/>
              </a:spcAft>
            </a:pPr>
            <a:endParaRPr lang="en-US" sz="2200" dirty="0"/>
          </a:p>
        </p:txBody>
      </p:sp>
    </p:spTree>
    <p:extLst>
      <p:ext uri="{BB962C8B-B14F-4D97-AF65-F5344CB8AC3E}">
        <p14:creationId xmlns:p14="http://schemas.microsoft.com/office/powerpoint/2010/main" val="281519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D096E-778F-8BAA-BA71-302929528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1D79F-9AB7-2903-BA59-36841B6AE855}"/>
              </a:ext>
            </a:extLst>
          </p:cNvPr>
          <p:cNvSpPr>
            <a:spLocks noGrp="1"/>
          </p:cNvSpPr>
          <p:nvPr>
            <p:ph type="title"/>
          </p:nvPr>
        </p:nvSpPr>
        <p:spPr/>
        <p:txBody>
          <a:bodyPr/>
          <a:lstStyle/>
          <a:p>
            <a:r>
              <a:rPr lang="en-US" dirty="0"/>
              <a:t>Where did PFAS come from?</a:t>
            </a:r>
          </a:p>
        </p:txBody>
      </p:sp>
      <p:pic>
        <p:nvPicPr>
          <p:cNvPr id="4" name="Picture 3">
            <a:extLst>
              <a:ext uri="{FF2B5EF4-FFF2-40B4-BE49-F238E27FC236}">
                <a16:creationId xmlns:a16="http://schemas.microsoft.com/office/drawing/2014/main" id="{DBCE1ABA-C560-16D6-E028-73FD508669B9}"/>
              </a:ext>
            </a:extLst>
          </p:cNvPr>
          <p:cNvPicPr>
            <a:picLocks noChangeAspect="1"/>
          </p:cNvPicPr>
          <p:nvPr/>
        </p:nvPicPr>
        <p:blipFill>
          <a:blip r:embed="rId3"/>
          <a:stretch>
            <a:fillRect/>
          </a:stretch>
        </p:blipFill>
        <p:spPr>
          <a:xfrm>
            <a:off x="397710" y="2073349"/>
            <a:ext cx="11205194" cy="3912781"/>
          </a:xfrm>
          <a:prstGeom prst="rect">
            <a:avLst/>
          </a:prstGeom>
        </p:spPr>
      </p:pic>
    </p:spTree>
    <p:extLst>
      <p:ext uri="{BB962C8B-B14F-4D97-AF65-F5344CB8AC3E}">
        <p14:creationId xmlns:p14="http://schemas.microsoft.com/office/powerpoint/2010/main" val="1317845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7CE839-5079-8D40-23DD-ADF0CF4B208F}"/>
              </a:ext>
            </a:extLst>
          </p:cNvPr>
          <p:cNvSpPr>
            <a:spLocks noGrp="1"/>
          </p:cNvSpPr>
          <p:nvPr>
            <p:ph type="title"/>
          </p:nvPr>
        </p:nvSpPr>
        <p:spPr>
          <a:xfrm>
            <a:off x="838200" y="184805"/>
            <a:ext cx="10515600" cy="1505883"/>
          </a:xfrm>
        </p:spPr>
        <p:txBody>
          <a:bodyPr vert="horz" lIns="91440" tIns="45720" rIns="91440" bIns="45720" rtlCol="0" anchor="ctr">
            <a:normAutofit/>
          </a:bodyPr>
          <a:lstStyle/>
          <a:p>
            <a:pPr algn="ctr"/>
            <a:r>
              <a:rPr lang="en-US" sz="5200" kern="1200" dirty="0">
                <a:solidFill>
                  <a:schemeClr val="bg2"/>
                </a:solidFill>
                <a:latin typeface="+mj-lt"/>
                <a:ea typeface="+mj-ea"/>
                <a:cs typeface="+mj-cs"/>
              </a:rPr>
              <a:t>Main Sources of PFAS</a:t>
            </a:r>
          </a:p>
        </p:txBody>
      </p:sp>
      <p:pic>
        <p:nvPicPr>
          <p:cNvPr id="7" name="Picture 6">
            <a:extLst>
              <a:ext uri="{FF2B5EF4-FFF2-40B4-BE49-F238E27FC236}">
                <a16:creationId xmlns:a16="http://schemas.microsoft.com/office/drawing/2014/main" id="{14BEC6A8-B4D2-05DE-5F22-548F1E9C40E2}"/>
              </a:ext>
            </a:extLst>
          </p:cNvPr>
          <p:cNvPicPr>
            <a:picLocks noChangeAspect="1"/>
          </p:cNvPicPr>
          <p:nvPr/>
        </p:nvPicPr>
        <p:blipFill>
          <a:blip r:embed="rId3"/>
          <a:stretch>
            <a:fillRect/>
          </a:stretch>
        </p:blipFill>
        <p:spPr>
          <a:xfrm>
            <a:off x="1621810" y="1540626"/>
            <a:ext cx="8945331" cy="4450303"/>
          </a:xfrm>
          <a:prstGeom prst="rect">
            <a:avLst/>
          </a:prstGeom>
        </p:spPr>
      </p:pic>
    </p:spTree>
    <p:extLst>
      <p:ext uri="{BB962C8B-B14F-4D97-AF65-F5344CB8AC3E}">
        <p14:creationId xmlns:p14="http://schemas.microsoft.com/office/powerpoint/2010/main" val="90869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1EDB-39A4-5065-88A0-5C80FA20EDBD}"/>
            </a:ext>
          </a:extLst>
        </p:cNvPr>
        <p:cNvGrpSpPr/>
        <p:nvPr/>
      </p:nvGrpSpPr>
      <p:grpSpPr>
        <a:xfrm>
          <a:off x="0" y="0"/>
          <a:ext cx="0" cy="0"/>
          <a:chOff x="0" y="0"/>
          <a:chExt cx="0" cy="0"/>
        </a:xfrm>
      </p:grpSpPr>
      <p:pic>
        <p:nvPicPr>
          <p:cNvPr id="2" name="Picture 8" descr="Per- and Polyfluoroalkyl Substances (PFAS) - HEER Office">
            <a:extLst>
              <a:ext uri="{FF2B5EF4-FFF2-40B4-BE49-F238E27FC236}">
                <a16:creationId xmlns:a16="http://schemas.microsoft.com/office/drawing/2014/main" id="{BD6167C5-E626-7D13-3FD2-9580973BB4F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81108" y="129763"/>
            <a:ext cx="8653738" cy="6598473"/>
          </a:xfrm>
          <a:prstGeom prst="rect">
            <a:avLst/>
          </a:prstGeom>
          <a:solidFill>
            <a:srgbClr val="FFFFFF"/>
          </a:solidFill>
        </p:spPr>
      </p:pic>
    </p:spTree>
    <p:extLst>
      <p:ext uri="{BB962C8B-B14F-4D97-AF65-F5344CB8AC3E}">
        <p14:creationId xmlns:p14="http://schemas.microsoft.com/office/powerpoint/2010/main" val="2903849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DEC6-C78B-1833-8880-FF3A8217910B}"/>
              </a:ext>
            </a:extLst>
          </p:cNvPr>
          <p:cNvSpPr>
            <a:spLocks noGrp="1"/>
          </p:cNvSpPr>
          <p:nvPr>
            <p:ph type="title"/>
          </p:nvPr>
        </p:nvSpPr>
        <p:spPr/>
        <p:txBody>
          <a:bodyPr/>
          <a:lstStyle/>
          <a:p>
            <a:r>
              <a:rPr lang="en-US" dirty="0"/>
              <a:t>PFAS &amp; Groundwater</a:t>
            </a:r>
          </a:p>
        </p:txBody>
      </p:sp>
      <p:sp>
        <p:nvSpPr>
          <p:cNvPr id="6" name="Text Placeholder 5">
            <a:extLst>
              <a:ext uri="{FF2B5EF4-FFF2-40B4-BE49-F238E27FC236}">
                <a16:creationId xmlns:a16="http://schemas.microsoft.com/office/drawing/2014/main" id="{7C385BCF-1D16-E225-15C2-12B44CF77A57}"/>
              </a:ext>
            </a:extLst>
          </p:cNvPr>
          <p:cNvSpPr>
            <a:spLocks noGrp="1"/>
          </p:cNvSpPr>
          <p:nvPr>
            <p:ph type="body" sz="quarter" idx="16"/>
          </p:nvPr>
        </p:nvSpPr>
        <p:spPr>
          <a:xfrm>
            <a:off x="961120" y="1491916"/>
            <a:ext cx="8515388" cy="4607511"/>
          </a:xfrm>
        </p:spPr>
        <p:txBody>
          <a:bodyPr/>
          <a:lstStyle/>
          <a:p>
            <a:pPr marL="0" indent="0">
              <a:buNone/>
            </a:pPr>
            <a:r>
              <a:rPr lang="en-US" sz="2800" b="1" dirty="0"/>
              <a:t>Why PFAS stays in groundwater</a:t>
            </a:r>
          </a:p>
          <a:p>
            <a:r>
              <a:rPr lang="en-US" sz="2800" dirty="0"/>
              <a:t>strong chemical bonds, </a:t>
            </a:r>
          </a:p>
          <a:p>
            <a:r>
              <a:rPr lang="en-US" sz="2800" dirty="0"/>
              <a:t>slow natural breakdown, </a:t>
            </a:r>
          </a:p>
          <a:p>
            <a:r>
              <a:rPr lang="en-US" sz="2800" dirty="0"/>
              <a:t>groundwater moves slowly.</a:t>
            </a:r>
          </a:p>
          <a:p>
            <a:pPr marL="0" indent="0">
              <a:buNone/>
            </a:pPr>
            <a:endParaRPr lang="en-US" dirty="0"/>
          </a:p>
          <a:p>
            <a:pPr marL="0" indent="0">
              <a:buNone/>
            </a:pPr>
            <a:endParaRPr lang="en-US" dirty="0"/>
          </a:p>
        </p:txBody>
      </p:sp>
      <p:pic>
        <p:nvPicPr>
          <p:cNvPr id="3" name="Picture 2" descr="Company asks South Lyon to ban some well drilling due to contaminated  groundwater">
            <a:extLst>
              <a:ext uri="{FF2B5EF4-FFF2-40B4-BE49-F238E27FC236}">
                <a16:creationId xmlns:a16="http://schemas.microsoft.com/office/drawing/2014/main" id="{CFBFDE77-2E8C-8A35-FC1A-052F641E4F80}"/>
              </a:ext>
            </a:extLst>
          </p:cNvPr>
          <p:cNvPicPr>
            <a:picLocks noChangeAspect="1"/>
          </p:cNvPicPr>
          <p:nvPr/>
        </p:nvPicPr>
        <p:blipFill>
          <a:blip r:embed="rId3"/>
          <a:stretch>
            <a:fillRect/>
          </a:stretch>
        </p:blipFill>
        <p:spPr>
          <a:xfrm>
            <a:off x="6096000" y="2811598"/>
            <a:ext cx="5342409" cy="3566342"/>
          </a:xfrm>
          <a:prstGeom prst="rect">
            <a:avLst/>
          </a:prstGeom>
        </p:spPr>
      </p:pic>
    </p:spTree>
    <p:extLst>
      <p:ext uri="{BB962C8B-B14F-4D97-AF65-F5344CB8AC3E}">
        <p14:creationId xmlns:p14="http://schemas.microsoft.com/office/powerpoint/2010/main" val="1502424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FF77-1B68-2AEB-FBE1-926ECB09ED17}"/>
              </a:ext>
            </a:extLst>
          </p:cNvPr>
          <p:cNvSpPr>
            <a:spLocks noGrp="1"/>
          </p:cNvSpPr>
          <p:nvPr>
            <p:ph type="title"/>
          </p:nvPr>
        </p:nvSpPr>
        <p:spPr/>
        <p:txBody>
          <a:bodyPr/>
          <a:lstStyle/>
          <a:p>
            <a:r>
              <a:rPr lang="en-US" dirty="0"/>
              <a:t>PFAS &amp; Groundwater</a:t>
            </a:r>
          </a:p>
        </p:txBody>
      </p:sp>
      <p:sp>
        <p:nvSpPr>
          <p:cNvPr id="5" name="Text Placeholder 4">
            <a:extLst>
              <a:ext uri="{FF2B5EF4-FFF2-40B4-BE49-F238E27FC236}">
                <a16:creationId xmlns:a16="http://schemas.microsoft.com/office/drawing/2014/main" id="{4BFE86BC-8D7C-1866-8133-D91638CAC25B}"/>
              </a:ext>
            </a:extLst>
          </p:cNvPr>
          <p:cNvSpPr>
            <a:spLocks noGrp="1"/>
          </p:cNvSpPr>
          <p:nvPr>
            <p:ph type="body" sz="quarter" idx="14"/>
          </p:nvPr>
        </p:nvSpPr>
        <p:spPr>
          <a:xfrm>
            <a:off x="867923" y="1196943"/>
            <a:ext cx="9530416" cy="4639596"/>
          </a:xfrm>
        </p:spPr>
        <p:txBody>
          <a:bodyPr/>
          <a:lstStyle/>
          <a:p>
            <a:pPr marL="0" indent="0">
              <a:buNone/>
            </a:pPr>
            <a:r>
              <a:rPr lang="en-US" sz="2800" b="1" dirty="0"/>
              <a:t>Why private wells matter</a:t>
            </a:r>
          </a:p>
          <a:p>
            <a:r>
              <a:rPr lang="en-US" sz="2800" dirty="0"/>
              <a:t>no routine federal monitoring, </a:t>
            </a:r>
          </a:p>
          <a:p>
            <a:r>
              <a:rPr lang="en-US" sz="2800" dirty="0"/>
              <a:t>testing is voluntary, </a:t>
            </a:r>
          </a:p>
          <a:p>
            <a:r>
              <a:rPr lang="en-US" sz="2800" dirty="0"/>
              <a:t>homeowners manage treatment decisions.</a:t>
            </a:r>
          </a:p>
          <a:p>
            <a:endParaRPr lang="en-US" dirty="0"/>
          </a:p>
        </p:txBody>
      </p:sp>
      <p:pic>
        <p:nvPicPr>
          <p:cNvPr id="3" name="Picture 2" descr="Company asks South Lyon to ban some well drilling due to contaminated  groundwater">
            <a:extLst>
              <a:ext uri="{FF2B5EF4-FFF2-40B4-BE49-F238E27FC236}">
                <a16:creationId xmlns:a16="http://schemas.microsoft.com/office/drawing/2014/main" id="{D4EACB81-D893-4FDC-CE64-8693889E49B4}"/>
              </a:ext>
            </a:extLst>
          </p:cNvPr>
          <p:cNvPicPr>
            <a:picLocks noChangeAspect="1"/>
          </p:cNvPicPr>
          <p:nvPr/>
        </p:nvPicPr>
        <p:blipFill>
          <a:blip r:embed="rId3"/>
          <a:stretch>
            <a:fillRect/>
          </a:stretch>
        </p:blipFill>
        <p:spPr>
          <a:xfrm>
            <a:off x="6901018" y="3348990"/>
            <a:ext cx="4537391" cy="3028950"/>
          </a:xfrm>
          <a:prstGeom prst="rect">
            <a:avLst/>
          </a:prstGeom>
        </p:spPr>
      </p:pic>
    </p:spTree>
    <p:extLst>
      <p:ext uri="{BB962C8B-B14F-4D97-AF65-F5344CB8AC3E}">
        <p14:creationId xmlns:p14="http://schemas.microsoft.com/office/powerpoint/2010/main" val="500377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8A62-97C1-26B4-62E5-CF1910A5A04B}"/>
              </a:ext>
            </a:extLst>
          </p:cNvPr>
          <p:cNvSpPr>
            <a:spLocks noGrp="1"/>
          </p:cNvSpPr>
          <p:nvPr>
            <p:ph type="title"/>
          </p:nvPr>
        </p:nvSpPr>
        <p:spPr/>
        <p:txBody>
          <a:bodyPr/>
          <a:lstStyle/>
          <a:p>
            <a:r>
              <a:rPr lang="en-US" dirty="0"/>
              <a:t>Groundwater Plumes</a:t>
            </a:r>
          </a:p>
        </p:txBody>
      </p:sp>
      <p:pic>
        <p:nvPicPr>
          <p:cNvPr id="10" name="Picture 9">
            <a:extLst>
              <a:ext uri="{FF2B5EF4-FFF2-40B4-BE49-F238E27FC236}">
                <a16:creationId xmlns:a16="http://schemas.microsoft.com/office/drawing/2014/main" id="{DFDBFD64-D6C7-B3DF-0E0A-97D9F8790D59}"/>
              </a:ext>
            </a:extLst>
          </p:cNvPr>
          <p:cNvPicPr>
            <a:picLocks noChangeAspect="1"/>
          </p:cNvPicPr>
          <p:nvPr/>
        </p:nvPicPr>
        <p:blipFill>
          <a:blip r:embed="rId2"/>
          <a:stretch>
            <a:fillRect/>
          </a:stretch>
        </p:blipFill>
        <p:spPr>
          <a:xfrm>
            <a:off x="1645013" y="1050925"/>
            <a:ext cx="8660130" cy="5773420"/>
          </a:xfrm>
          <a:prstGeom prst="rect">
            <a:avLst/>
          </a:prstGeom>
        </p:spPr>
      </p:pic>
    </p:spTree>
    <p:extLst>
      <p:ext uri="{BB962C8B-B14F-4D97-AF65-F5344CB8AC3E}">
        <p14:creationId xmlns:p14="http://schemas.microsoft.com/office/powerpoint/2010/main" val="2317767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7C93-BCF9-210F-5ABA-0A80734BFC2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199E8A7-7B17-4E99-2D72-D186D9540843}"/>
              </a:ext>
            </a:extLst>
          </p:cNvPr>
          <p:cNvSpPr>
            <a:spLocks noGrp="1"/>
          </p:cNvSpPr>
          <p:nvPr>
            <p:ph type="title"/>
          </p:nvPr>
        </p:nvSpPr>
        <p:spPr>
          <a:xfrm>
            <a:off x="509587" y="282829"/>
            <a:ext cx="9344025" cy="685800"/>
          </a:xfrm>
        </p:spPr>
        <p:txBody>
          <a:bodyPr>
            <a:normAutofit/>
          </a:bodyPr>
          <a:lstStyle/>
          <a:p>
            <a:r>
              <a:rPr lang="en-US" sz="4000" dirty="0"/>
              <a:t>Final Rules &amp; Regulations: MCL’s</a:t>
            </a:r>
          </a:p>
        </p:txBody>
      </p:sp>
      <p:pic>
        <p:nvPicPr>
          <p:cNvPr id="4" name="Picture 3">
            <a:extLst>
              <a:ext uri="{FF2B5EF4-FFF2-40B4-BE49-F238E27FC236}">
                <a16:creationId xmlns:a16="http://schemas.microsoft.com/office/drawing/2014/main" id="{F4BB2128-1934-0B11-B98C-FD09B90DBC6D}"/>
              </a:ext>
            </a:extLst>
          </p:cNvPr>
          <p:cNvPicPr>
            <a:picLocks noChangeAspect="1"/>
          </p:cNvPicPr>
          <p:nvPr/>
        </p:nvPicPr>
        <p:blipFill>
          <a:blip r:embed="rId3"/>
          <a:stretch>
            <a:fillRect/>
          </a:stretch>
        </p:blipFill>
        <p:spPr>
          <a:xfrm>
            <a:off x="1758124" y="1416239"/>
            <a:ext cx="8675751" cy="4774883"/>
          </a:xfrm>
          <a:prstGeom prst="rect">
            <a:avLst/>
          </a:prstGeom>
        </p:spPr>
      </p:pic>
    </p:spTree>
    <p:extLst>
      <p:ext uri="{BB962C8B-B14F-4D97-AF65-F5344CB8AC3E}">
        <p14:creationId xmlns:p14="http://schemas.microsoft.com/office/powerpoint/2010/main" val="39185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2222D-488E-CFB9-0679-32F63D5CF66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CC4BD6A-4B07-C40B-D4D9-7D33DEDB32C9}"/>
              </a:ext>
            </a:extLst>
          </p:cNvPr>
          <p:cNvSpPr>
            <a:spLocks noGrp="1"/>
          </p:cNvSpPr>
          <p:nvPr>
            <p:ph type="title"/>
          </p:nvPr>
        </p:nvSpPr>
        <p:spPr>
          <a:xfrm>
            <a:off x="509587" y="282829"/>
            <a:ext cx="9344025" cy="685800"/>
          </a:xfrm>
        </p:spPr>
        <p:txBody>
          <a:bodyPr>
            <a:normAutofit/>
          </a:bodyPr>
          <a:lstStyle/>
          <a:p>
            <a:r>
              <a:rPr lang="en-US" sz="4000" dirty="0"/>
              <a:t>Final Rules &amp; Regulations: MCL’s</a:t>
            </a:r>
          </a:p>
        </p:txBody>
      </p:sp>
      <p:pic>
        <p:nvPicPr>
          <p:cNvPr id="1026" name="Picture 2" descr="PFAS - Middlesex Water Company">
            <a:extLst>
              <a:ext uri="{FF2B5EF4-FFF2-40B4-BE49-F238E27FC236}">
                <a16:creationId xmlns:a16="http://schemas.microsoft.com/office/drawing/2014/main" id="{A106B435-D0E9-679A-1A30-83F7DCC457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897" y="1512889"/>
            <a:ext cx="10088206" cy="4164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067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F9D5-D9BD-B335-7B07-26B6CFDD021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3678DED-765E-776A-D7E5-D43FB07D0BBD}"/>
              </a:ext>
            </a:extLst>
          </p:cNvPr>
          <p:cNvSpPr>
            <a:spLocks noGrp="1"/>
          </p:cNvSpPr>
          <p:nvPr>
            <p:ph type="title"/>
          </p:nvPr>
        </p:nvSpPr>
        <p:spPr>
          <a:xfrm>
            <a:off x="344995" y="538861"/>
            <a:ext cx="9344025" cy="685800"/>
          </a:xfrm>
        </p:spPr>
        <p:txBody>
          <a:bodyPr>
            <a:normAutofit/>
          </a:bodyPr>
          <a:lstStyle/>
          <a:p>
            <a:r>
              <a:rPr lang="en-US" sz="4000" dirty="0"/>
              <a:t>Health Effects of PFAS (CDC)</a:t>
            </a:r>
          </a:p>
        </p:txBody>
      </p:sp>
      <p:pic>
        <p:nvPicPr>
          <p:cNvPr id="2" name="Picture 1">
            <a:extLst>
              <a:ext uri="{FF2B5EF4-FFF2-40B4-BE49-F238E27FC236}">
                <a16:creationId xmlns:a16="http://schemas.microsoft.com/office/drawing/2014/main" id="{1F39F3F3-0810-9B89-9582-1E4D531AFB6C}"/>
              </a:ext>
            </a:extLst>
          </p:cNvPr>
          <p:cNvPicPr>
            <a:picLocks noChangeAspect="1"/>
          </p:cNvPicPr>
          <p:nvPr/>
        </p:nvPicPr>
        <p:blipFill>
          <a:blip r:embed="rId2"/>
          <a:stretch>
            <a:fillRect/>
          </a:stretch>
        </p:blipFill>
        <p:spPr>
          <a:xfrm>
            <a:off x="531157" y="1903281"/>
            <a:ext cx="11129686" cy="2142023"/>
          </a:xfrm>
          <a:prstGeom prst="rect">
            <a:avLst/>
          </a:prstGeom>
        </p:spPr>
      </p:pic>
    </p:spTree>
    <p:extLst>
      <p:ext uri="{BB962C8B-B14F-4D97-AF65-F5344CB8AC3E}">
        <p14:creationId xmlns:p14="http://schemas.microsoft.com/office/powerpoint/2010/main" val="2232982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A3857-1584-7F47-C7FE-866E78A9660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CEDC7FE-C826-E6DB-CD41-8978E3A116FF}"/>
              </a:ext>
            </a:extLst>
          </p:cNvPr>
          <p:cNvSpPr>
            <a:spLocks noGrp="1"/>
          </p:cNvSpPr>
          <p:nvPr>
            <p:ph type="title"/>
          </p:nvPr>
        </p:nvSpPr>
        <p:spPr>
          <a:xfrm>
            <a:off x="344995" y="538861"/>
            <a:ext cx="9344025" cy="685800"/>
          </a:xfrm>
        </p:spPr>
        <p:txBody>
          <a:bodyPr>
            <a:normAutofit/>
          </a:bodyPr>
          <a:lstStyle/>
          <a:p>
            <a:r>
              <a:rPr lang="en-US" sz="4000" dirty="0"/>
              <a:t>Health Effects of PFAS (EPA)</a:t>
            </a:r>
          </a:p>
        </p:txBody>
      </p:sp>
      <p:sp>
        <p:nvSpPr>
          <p:cNvPr id="5" name="TextBox 4">
            <a:extLst>
              <a:ext uri="{FF2B5EF4-FFF2-40B4-BE49-F238E27FC236}">
                <a16:creationId xmlns:a16="http://schemas.microsoft.com/office/drawing/2014/main" id="{095659B4-15D9-4A0D-949E-06642892D98D}"/>
              </a:ext>
            </a:extLst>
          </p:cNvPr>
          <p:cNvSpPr txBox="1"/>
          <p:nvPr/>
        </p:nvSpPr>
        <p:spPr>
          <a:xfrm>
            <a:off x="619125" y="1553766"/>
            <a:ext cx="10953750" cy="4893647"/>
          </a:xfrm>
          <a:prstGeom prst="rect">
            <a:avLst/>
          </a:prstGeom>
          <a:noFill/>
        </p:spPr>
        <p:txBody>
          <a:bodyPr wrap="square">
            <a:spAutoFit/>
          </a:bodyPr>
          <a:lstStyle/>
          <a:p>
            <a:pPr algn="l"/>
            <a:r>
              <a:rPr lang="en-US" sz="2400" b="1" i="0" dirty="0">
                <a:solidFill>
                  <a:srgbClr val="1B1B1B"/>
                </a:solidFill>
                <a:effectLst/>
                <a:latin typeface="Source Sans Pro Web"/>
              </a:rPr>
              <a:t>Current peer-reviewed scientific studies have shown that exposure to certain levels of PFAS may lead to:</a:t>
            </a:r>
          </a:p>
          <a:p>
            <a:pPr algn="l"/>
            <a:endParaRPr lang="en-US" sz="2400" b="0" i="0" dirty="0">
              <a:solidFill>
                <a:srgbClr val="1B1B1B"/>
              </a:solidFill>
              <a:effectLst/>
              <a:latin typeface="Source Sans Pro Web"/>
            </a:endParaRPr>
          </a:p>
          <a:p>
            <a:pPr algn="l">
              <a:buFont typeface="Arial" panose="020B0604020202020204" pitchFamily="34" charset="0"/>
              <a:buChar char="•"/>
            </a:pPr>
            <a:r>
              <a:rPr lang="en-US" sz="2300" b="0" i="0" dirty="0">
                <a:solidFill>
                  <a:srgbClr val="1B1B1B"/>
                </a:solidFill>
                <a:effectLst/>
                <a:latin typeface="Source Sans Pro Web"/>
              </a:rPr>
              <a:t>Reproductive effects such as decreased fertility or increased high blood 	pressure in pregnant women.</a:t>
            </a:r>
          </a:p>
          <a:p>
            <a:pPr algn="l">
              <a:buFont typeface="Arial" panose="020B0604020202020204" pitchFamily="34" charset="0"/>
              <a:buChar char="•"/>
            </a:pPr>
            <a:r>
              <a:rPr lang="en-US" sz="2300" b="0" i="0" dirty="0">
                <a:solidFill>
                  <a:srgbClr val="1B1B1B"/>
                </a:solidFill>
                <a:effectLst/>
                <a:latin typeface="Source Sans Pro Web"/>
              </a:rPr>
              <a:t>Developmental effects or delays in children, including low birth weight, 	accelerated puberty, bone variations, or behavioral changes.</a:t>
            </a:r>
          </a:p>
          <a:p>
            <a:pPr algn="l">
              <a:buFont typeface="Arial" panose="020B0604020202020204" pitchFamily="34" charset="0"/>
              <a:buChar char="•"/>
            </a:pPr>
            <a:r>
              <a:rPr lang="en-US" sz="2300" b="0" i="0" dirty="0">
                <a:solidFill>
                  <a:srgbClr val="1B1B1B"/>
                </a:solidFill>
                <a:effectLst/>
                <a:latin typeface="Source Sans Pro Web"/>
              </a:rPr>
              <a:t>Increased risk of some cancers, including prostate, kidney, and testicular 	cancers.</a:t>
            </a:r>
          </a:p>
          <a:p>
            <a:pPr algn="l">
              <a:buFont typeface="Arial" panose="020B0604020202020204" pitchFamily="34" charset="0"/>
              <a:buChar char="•"/>
            </a:pPr>
            <a:r>
              <a:rPr lang="en-US" sz="2300" b="0" i="0" dirty="0">
                <a:solidFill>
                  <a:srgbClr val="1B1B1B"/>
                </a:solidFill>
                <a:effectLst/>
                <a:latin typeface="Source Sans Pro Web"/>
              </a:rPr>
              <a:t>Reduced ability of the body’s immune system to fight infections, including 	reduced vaccine response.</a:t>
            </a:r>
          </a:p>
          <a:p>
            <a:pPr algn="l">
              <a:buFont typeface="Arial" panose="020B0604020202020204" pitchFamily="34" charset="0"/>
              <a:buChar char="•"/>
            </a:pPr>
            <a:r>
              <a:rPr lang="en-US" sz="2300" b="0" i="0" dirty="0">
                <a:solidFill>
                  <a:srgbClr val="1B1B1B"/>
                </a:solidFill>
                <a:effectLst/>
                <a:latin typeface="Source Sans Pro Web"/>
              </a:rPr>
              <a:t>Interference with the body’s natural hormones.</a:t>
            </a:r>
          </a:p>
          <a:p>
            <a:pPr algn="l">
              <a:buFont typeface="Arial" panose="020B0604020202020204" pitchFamily="34" charset="0"/>
              <a:buChar char="•"/>
            </a:pPr>
            <a:r>
              <a:rPr lang="en-US" sz="2300" b="0" i="0" dirty="0">
                <a:solidFill>
                  <a:srgbClr val="1B1B1B"/>
                </a:solidFill>
                <a:effectLst/>
                <a:latin typeface="Source Sans Pro Web"/>
              </a:rPr>
              <a:t>Increased cholesterol levels and/or risk of obesity.</a:t>
            </a:r>
          </a:p>
        </p:txBody>
      </p:sp>
    </p:spTree>
    <p:extLst>
      <p:ext uri="{BB962C8B-B14F-4D97-AF65-F5344CB8AC3E}">
        <p14:creationId xmlns:p14="http://schemas.microsoft.com/office/powerpoint/2010/main" val="542807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D60D4-CCD2-5E0E-8445-0A51B35FDD0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077AF54-E10F-3F81-9DDC-8B164935F78D}"/>
              </a:ext>
            </a:extLst>
          </p:cNvPr>
          <p:cNvSpPr>
            <a:spLocks noGrp="1"/>
          </p:cNvSpPr>
          <p:nvPr>
            <p:ph type="title"/>
          </p:nvPr>
        </p:nvSpPr>
        <p:spPr>
          <a:xfrm>
            <a:off x="344995" y="538861"/>
            <a:ext cx="9344025" cy="685800"/>
          </a:xfrm>
        </p:spPr>
        <p:txBody>
          <a:bodyPr>
            <a:normAutofit/>
          </a:bodyPr>
          <a:lstStyle/>
          <a:p>
            <a:r>
              <a:rPr lang="en-US" sz="4000" dirty="0"/>
              <a:t>Health Effects of PFAS (EPA)</a:t>
            </a:r>
          </a:p>
        </p:txBody>
      </p:sp>
      <p:sp>
        <p:nvSpPr>
          <p:cNvPr id="5" name="TextBox 4">
            <a:extLst>
              <a:ext uri="{FF2B5EF4-FFF2-40B4-BE49-F238E27FC236}">
                <a16:creationId xmlns:a16="http://schemas.microsoft.com/office/drawing/2014/main" id="{43C551FD-4186-5261-4192-41FC95FF2079}"/>
              </a:ext>
            </a:extLst>
          </p:cNvPr>
          <p:cNvSpPr txBox="1"/>
          <p:nvPr/>
        </p:nvSpPr>
        <p:spPr>
          <a:xfrm>
            <a:off x="619125" y="1536174"/>
            <a:ext cx="10953750" cy="3908762"/>
          </a:xfrm>
          <a:prstGeom prst="rect">
            <a:avLst/>
          </a:prstGeom>
          <a:noFill/>
        </p:spPr>
        <p:txBody>
          <a:bodyPr wrap="square">
            <a:spAutoFit/>
          </a:bodyPr>
          <a:lstStyle/>
          <a:p>
            <a:pPr algn="ctr"/>
            <a:r>
              <a:rPr lang="en-US" sz="3200" b="1" i="0" dirty="0">
                <a:solidFill>
                  <a:srgbClr val="1B1B1B"/>
                </a:solidFill>
                <a:effectLst/>
                <a:latin typeface="Merriweather Web"/>
              </a:rPr>
              <a:t>Adults</a:t>
            </a:r>
          </a:p>
          <a:p>
            <a:pPr algn="l"/>
            <a:endParaRPr lang="en-US" sz="2400" b="1" i="0" dirty="0">
              <a:solidFill>
                <a:srgbClr val="1B1B1B"/>
              </a:solidFill>
              <a:effectLst/>
              <a:latin typeface="Merriweather Web"/>
            </a:endParaRPr>
          </a:p>
          <a:p>
            <a:pPr algn="l"/>
            <a:r>
              <a:rPr lang="en-US" sz="2400" b="0" i="0" dirty="0">
                <a:solidFill>
                  <a:srgbClr val="1B1B1B"/>
                </a:solidFill>
                <a:effectLst/>
                <a:latin typeface="Source Sans Pro Web"/>
              </a:rPr>
              <a:t>Some people have higher exposures to PFAS than others because of their occupations or where they live. For example:</a:t>
            </a:r>
          </a:p>
          <a:p>
            <a:pPr lvl="1">
              <a:buFont typeface="Arial" panose="020B0604020202020204" pitchFamily="34" charset="0"/>
              <a:buChar char="•"/>
            </a:pPr>
            <a:r>
              <a:rPr lang="en-US" sz="2400" b="0" i="0" dirty="0">
                <a:solidFill>
                  <a:srgbClr val="1B1B1B"/>
                </a:solidFill>
                <a:effectLst/>
                <a:latin typeface="Source Sans Pro Web"/>
              </a:rPr>
              <a:t>Industrial workers who are involved in making or processing PFAS or PFAS-containing materials, or people who live or recreate near PFAS-producing facilities, may have greater exposure to PFAS.</a:t>
            </a:r>
          </a:p>
          <a:p>
            <a:pPr lvl="1">
              <a:buFont typeface="Arial" panose="020B0604020202020204" pitchFamily="34" charset="0"/>
              <a:buChar char="•"/>
            </a:pPr>
            <a:r>
              <a:rPr lang="en-US" sz="2400" b="0" i="0" dirty="0">
                <a:solidFill>
                  <a:srgbClr val="1B1B1B"/>
                </a:solidFill>
                <a:effectLst/>
                <a:latin typeface="Source Sans Pro Web"/>
              </a:rPr>
              <a:t>Pregnant and lactating women tend to drink more water per pound of body weight than the average person and as a result they may have higher PFAS exposure compared to other people if it is present in their drinking water.</a:t>
            </a:r>
          </a:p>
        </p:txBody>
      </p:sp>
    </p:spTree>
    <p:extLst>
      <p:ext uri="{BB962C8B-B14F-4D97-AF65-F5344CB8AC3E}">
        <p14:creationId xmlns:p14="http://schemas.microsoft.com/office/powerpoint/2010/main" val="145271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0B389-D27C-3752-A9D1-CCA28FC7388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F863AAC-76E0-CA29-5175-B0F8818C3D7B}"/>
              </a:ext>
            </a:extLst>
          </p:cNvPr>
          <p:cNvSpPr>
            <a:spLocks noGrp="1"/>
          </p:cNvSpPr>
          <p:nvPr>
            <p:ph type="title"/>
          </p:nvPr>
        </p:nvSpPr>
        <p:spPr>
          <a:xfrm>
            <a:off x="344995" y="538861"/>
            <a:ext cx="9344025" cy="685800"/>
          </a:xfrm>
        </p:spPr>
        <p:txBody>
          <a:bodyPr>
            <a:normAutofit/>
          </a:bodyPr>
          <a:lstStyle/>
          <a:p>
            <a:r>
              <a:rPr lang="en-US" sz="4000" dirty="0"/>
              <a:t>Health Effects of PFAS (EPA)</a:t>
            </a:r>
          </a:p>
        </p:txBody>
      </p:sp>
      <p:sp>
        <p:nvSpPr>
          <p:cNvPr id="5" name="TextBox 4">
            <a:extLst>
              <a:ext uri="{FF2B5EF4-FFF2-40B4-BE49-F238E27FC236}">
                <a16:creationId xmlns:a16="http://schemas.microsoft.com/office/drawing/2014/main" id="{FD007640-3080-CD8F-BE97-A903DD9855F3}"/>
              </a:ext>
            </a:extLst>
          </p:cNvPr>
          <p:cNvSpPr txBox="1"/>
          <p:nvPr/>
        </p:nvSpPr>
        <p:spPr>
          <a:xfrm>
            <a:off x="619125" y="1228397"/>
            <a:ext cx="10953750" cy="4401205"/>
          </a:xfrm>
          <a:prstGeom prst="rect">
            <a:avLst/>
          </a:prstGeom>
          <a:noFill/>
        </p:spPr>
        <p:txBody>
          <a:bodyPr wrap="square">
            <a:spAutoFit/>
          </a:bodyPr>
          <a:lstStyle/>
          <a:p>
            <a:pPr algn="l"/>
            <a:endParaRPr lang="en-US" sz="2400" b="1" i="0" dirty="0">
              <a:solidFill>
                <a:srgbClr val="1B1B1B"/>
              </a:solidFill>
              <a:effectLst/>
              <a:latin typeface="Merriweather Web"/>
            </a:endParaRPr>
          </a:p>
          <a:p>
            <a:pPr algn="ctr"/>
            <a:r>
              <a:rPr lang="en-US" sz="3200" b="1" i="0" dirty="0">
                <a:solidFill>
                  <a:srgbClr val="1B1B1B"/>
                </a:solidFill>
                <a:effectLst/>
                <a:latin typeface="Merriweather Web"/>
              </a:rPr>
              <a:t>Children</a:t>
            </a:r>
          </a:p>
          <a:p>
            <a:pPr algn="ctr"/>
            <a:endParaRPr lang="en-US" sz="3200" b="1" i="0" dirty="0">
              <a:solidFill>
                <a:srgbClr val="1B1B1B"/>
              </a:solidFill>
              <a:effectLst/>
              <a:latin typeface="Merriweather Web"/>
            </a:endParaRPr>
          </a:p>
          <a:p>
            <a:pPr algn="l"/>
            <a:r>
              <a:rPr lang="en-US" sz="2400" b="0" i="0" dirty="0">
                <a:solidFill>
                  <a:srgbClr val="1B1B1B"/>
                </a:solidFill>
                <a:effectLst/>
                <a:latin typeface="Source Sans Pro Web"/>
              </a:rPr>
              <a:t>Because children are still developing, they may be more sensitive to the harmful effects of chemicals such as PFAS. They can also be exposed more than adults because:</a:t>
            </a:r>
          </a:p>
          <a:p>
            <a:pPr lvl="1">
              <a:buFont typeface="Arial" panose="020B0604020202020204" pitchFamily="34" charset="0"/>
              <a:buChar char="•"/>
            </a:pPr>
            <a:r>
              <a:rPr lang="en-US" sz="2400" b="0" i="0" dirty="0">
                <a:solidFill>
                  <a:srgbClr val="1B1B1B"/>
                </a:solidFill>
                <a:effectLst/>
                <a:latin typeface="Source Sans Pro Web"/>
              </a:rPr>
              <a:t>Children drink more water, eat more food, and breathe more air per pound of body weight than adults, which can increase their exposure to PFAS.</a:t>
            </a:r>
          </a:p>
          <a:p>
            <a:pPr lvl="1">
              <a:buFont typeface="Arial" panose="020B0604020202020204" pitchFamily="34" charset="0"/>
              <a:buChar char="•"/>
            </a:pPr>
            <a:r>
              <a:rPr lang="en-US" sz="2400" b="0" i="0" dirty="0">
                <a:solidFill>
                  <a:srgbClr val="1B1B1B"/>
                </a:solidFill>
                <a:effectLst/>
                <a:latin typeface="Source Sans Pro Web"/>
              </a:rPr>
              <a:t>Young children crawl on floors and put things in their mouths which leads to a higher risk of exposure to PFAS in carpets, household dust, toys, and cleaning products.</a:t>
            </a:r>
          </a:p>
        </p:txBody>
      </p:sp>
    </p:spTree>
    <p:extLst>
      <p:ext uri="{BB962C8B-B14F-4D97-AF65-F5344CB8AC3E}">
        <p14:creationId xmlns:p14="http://schemas.microsoft.com/office/powerpoint/2010/main" val="161165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DDAF-5413-9D62-594B-AC77DB52B51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4FA3FD9-500E-E1B6-F218-E28EEB756A2A}"/>
              </a:ext>
            </a:extLst>
          </p:cNvPr>
          <p:cNvSpPr>
            <a:spLocks noGrp="1"/>
          </p:cNvSpPr>
          <p:nvPr>
            <p:ph type="title"/>
          </p:nvPr>
        </p:nvSpPr>
        <p:spPr>
          <a:xfrm>
            <a:off x="97345" y="498729"/>
            <a:ext cx="11313605" cy="891921"/>
          </a:xfrm>
        </p:spPr>
        <p:txBody>
          <a:bodyPr>
            <a:normAutofit/>
          </a:bodyPr>
          <a:lstStyle/>
          <a:p>
            <a:r>
              <a:rPr lang="en-US" sz="3200" dirty="0"/>
              <a:t>Health Effects of PFAS: How do you address them?</a:t>
            </a:r>
          </a:p>
        </p:txBody>
      </p:sp>
      <p:sp>
        <p:nvSpPr>
          <p:cNvPr id="4" name="TextBox 3">
            <a:extLst>
              <a:ext uri="{FF2B5EF4-FFF2-40B4-BE49-F238E27FC236}">
                <a16:creationId xmlns:a16="http://schemas.microsoft.com/office/drawing/2014/main" id="{DC47A0C9-9A2C-CDC2-34B1-CD097553AA44}"/>
              </a:ext>
            </a:extLst>
          </p:cNvPr>
          <p:cNvSpPr txBox="1"/>
          <p:nvPr/>
        </p:nvSpPr>
        <p:spPr>
          <a:xfrm>
            <a:off x="376237" y="1390650"/>
            <a:ext cx="11439525" cy="4339650"/>
          </a:xfrm>
          <a:prstGeom prst="rect">
            <a:avLst/>
          </a:prstGeom>
          <a:noFill/>
        </p:spPr>
        <p:txBody>
          <a:bodyPr wrap="square" rtlCol="0">
            <a:spAutoFit/>
          </a:bodyPr>
          <a:lstStyle/>
          <a:p>
            <a:pPr marL="514350" indent="-514350">
              <a:buFont typeface="Arial" panose="020B0604020202020204" pitchFamily="34" charset="0"/>
              <a:buChar char="•"/>
            </a:pPr>
            <a:r>
              <a:rPr lang="en-US" sz="2800" dirty="0"/>
              <a:t>The responsibility remains with the well owner (private or public).</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r>
              <a:rPr lang="en-US" sz="2800" dirty="0"/>
              <a:t>If you have concerns about potential PFAS, research your area and ask your neighbors and local businesses if they have tested and seen PFAS in their sources. </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r>
              <a:rPr lang="en-US" sz="2800" dirty="0"/>
              <a:t>Have your drinking water tested as soon as possible to be able to address any contamination or to ensure that their water being delivered by the utility is not a cause for concern. </a:t>
            </a:r>
          </a:p>
          <a:p>
            <a:pPr marL="514350" indent="-514350">
              <a:buAutoNum type="arabicPeriod"/>
            </a:pPr>
            <a:endParaRPr lang="en-US" sz="2400" dirty="0"/>
          </a:p>
        </p:txBody>
      </p:sp>
    </p:spTree>
    <p:extLst>
      <p:ext uri="{BB962C8B-B14F-4D97-AF65-F5344CB8AC3E}">
        <p14:creationId xmlns:p14="http://schemas.microsoft.com/office/powerpoint/2010/main" val="2436530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283B2-E962-36B7-7F65-433EDD754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5B26E-A3FB-20C7-4E91-4517037BC0D1}"/>
              </a:ext>
            </a:extLst>
          </p:cNvPr>
          <p:cNvSpPr>
            <a:spLocks noGrp="1"/>
          </p:cNvSpPr>
          <p:nvPr>
            <p:ph type="title"/>
          </p:nvPr>
        </p:nvSpPr>
        <p:spPr>
          <a:xfrm>
            <a:off x="494966" y="334165"/>
            <a:ext cx="9344023" cy="685800"/>
          </a:xfrm>
        </p:spPr>
        <p:txBody>
          <a:bodyPr anchor="t">
            <a:normAutofit/>
          </a:bodyPr>
          <a:lstStyle/>
          <a:p>
            <a:r>
              <a:rPr lang="en-US" dirty="0"/>
              <a:t>Arizona Certified PFAS Testing Labs</a:t>
            </a:r>
          </a:p>
        </p:txBody>
      </p:sp>
      <p:sp>
        <p:nvSpPr>
          <p:cNvPr id="5" name="TextBox 4">
            <a:extLst>
              <a:ext uri="{FF2B5EF4-FFF2-40B4-BE49-F238E27FC236}">
                <a16:creationId xmlns:a16="http://schemas.microsoft.com/office/drawing/2014/main" id="{5931B90B-0E01-3279-EC3E-F1DF2E4F6507}"/>
              </a:ext>
            </a:extLst>
          </p:cNvPr>
          <p:cNvSpPr txBox="1"/>
          <p:nvPr/>
        </p:nvSpPr>
        <p:spPr>
          <a:xfrm>
            <a:off x="866274" y="1379621"/>
            <a:ext cx="10042358" cy="4801314"/>
          </a:xfrm>
          <a:prstGeom prst="rect">
            <a:avLst/>
          </a:prstGeom>
          <a:noFill/>
        </p:spPr>
        <p:txBody>
          <a:bodyPr wrap="square">
            <a:spAutoFit/>
          </a:bodyPr>
          <a:lstStyle/>
          <a:p>
            <a:r>
              <a:rPr lang="en-US" sz="3200" b="1" dirty="0"/>
              <a:t>Legend Technical Services of Arizona, Inc. </a:t>
            </a:r>
          </a:p>
          <a:p>
            <a:r>
              <a:rPr lang="en-US" sz="3200" dirty="0"/>
              <a:t>17631 North 25th Avenue Phoenix, AZ 85023 </a:t>
            </a:r>
          </a:p>
          <a:p>
            <a:r>
              <a:rPr lang="en-US" sz="3200" dirty="0"/>
              <a:t>(602) 324-6103 </a:t>
            </a:r>
          </a:p>
          <a:p>
            <a:r>
              <a:rPr lang="en-US" sz="3200" dirty="0"/>
              <a:t>azinfo@legend-group.com </a:t>
            </a:r>
          </a:p>
          <a:p>
            <a:endParaRPr lang="en-US" sz="3200" dirty="0"/>
          </a:p>
          <a:p>
            <a:r>
              <a:rPr lang="en-US" sz="3200" b="1" dirty="0"/>
              <a:t>City of Phoenix Water Services Laboratory </a:t>
            </a:r>
          </a:p>
          <a:p>
            <a:r>
              <a:rPr lang="en-US" sz="3200" dirty="0"/>
              <a:t>2474 South 22nd Avenue Phoenix, AZ 85009 </a:t>
            </a:r>
          </a:p>
          <a:p>
            <a:r>
              <a:rPr lang="en-US" sz="3200" dirty="0"/>
              <a:t>(602) 534-9849 </a:t>
            </a:r>
          </a:p>
          <a:p>
            <a:endParaRPr lang="en-US" sz="3200" dirty="0"/>
          </a:p>
          <a:p>
            <a:endParaRPr lang="en-US" dirty="0"/>
          </a:p>
        </p:txBody>
      </p:sp>
    </p:spTree>
    <p:extLst>
      <p:ext uri="{BB962C8B-B14F-4D97-AF65-F5344CB8AC3E}">
        <p14:creationId xmlns:p14="http://schemas.microsoft.com/office/powerpoint/2010/main" val="1054405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39F8B-19EC-CCE0-BBBF-A5B3883AB69C}"/>
              </a:ext>
            </a:extLst>
          </p:cNvPr>
          <p:cNvSpPr>
            <a:spLocks noGrp="1"/>
          </p:cNvSpPr>
          <p:nvPr>
            <p:ph type="title"/>
          </p:nvPr>
        </p:nvSpPr>
        <p:spPr/>
        <p:txBody>
          <a:bodyPr/>
          <a:lstStyle/>
          <a:p>
            <a:r>
              <a:rPr lang="en-US" dirty="0"/>
              <a:t>PFAS Testing</a:t>
            </a:r>
          </a:p>
        </p:txBody>
      </p:sp>
      <p:sp>
        <p:nvSpPr>
          <p:cNvPr id="3" name="Content Placeholder 2">
            <a:extLst>
              <a:ext uri="{FF2B5EF4-FFF2-40B4-BE49-F238E27FC236}">
                <a16:creationId xmlns:a16="http://schemas.microsoft.com/office/drawing/2014/main" id="{1F419142-5085-03CD-BF9D-D1BB341D1975}"/>
              </a:ext>
            </a:extLst>
          </p:cNvPr>
          <p:cNvSpPr>
            <a:spLocks noGrp="1"/>
          </p:cNvSpPr>
          <p:nvPr>
            <p:ph idx="1"/>
          </p:nvPr>
        </p:nvSpPr>
        <p:spPr>
          <a:xfrm>
            <a:off x="662940" y="1399032"/>
            <a:ext cx="10693908" cy="5093843"/>
          </a:xfrm>
        </p:spPr>
        <p:txBody>
          <a:bodyPr>
            <a:normAutofit/>
          </a:bodyPr>
          <a:lstStyle/>
          <a:p>
            <a:r>
              <a:rPr lang="en-US" sz="3200" dirty="0"/>
              <a:t>PFAS testing is specialized and more expensive than standard well testing. </a:t>
            </a:r>
          </a:p>
          <a:p>
            <a:r>
              <a:rPr lang="en-US" sz="3200" dirty="0"/>
              <a:t>Not every certified drinking water laboratory performs PFAS analysis. </a:t>
            </a:r>
          </a:p>
          <a:p>
            <a:r>
              <a:rPr lang="en-US" sz="3200" dirty="0"/>
              <a:t>Homeowners should specifically ask whether the lab analyzes PFAS using EPA Method 533 or EPA 537.1. </a:t>
            </a:r>
          </a:p>
          <a:p>
            <a:r>
              <a:rPr lang="en-US" sz="3200" dirty="0"/>
              <a:t>Some Arizona sample collection companies ship PFAS samples to out-of-state accredited laboratories for analysis.</a:t>
            </a:r>
          </a:p>
        </p:txBody>
      </p:sp>
    </p:spTree>
    <p:extLst>
      <p:ext uri="{BB962C8B-B14F-4D97-AF65-F5344CB8AC3E}">
        <p14:creationId xmlns:p14="http://schemas.microsoft.com/office/powerpoint/2010/main" val="128493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E45A-6B44-4A85-5379-955913017E2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BF70A23-0D91-1C61-8487-CBF69508731C}"/>
              </a:ext>
            </a:extLst>
          </p:cNvPr>
          <p:cNvSpPr>
            <a:spLocks noGrp="1"/>
          </p:cNvSpPr>
          <p:nvPr>
            <p:ph type="title"/>
          </p:nvPr>
        </p:nvSpPr>
        <p:spPr>
          <a:xfrm>
            <a:off x="571500" y="443611"/>
            <a:ext cx="10106025" cy="623189"/>
          </a:xfrm>
        </p:spPr>
        <p:txBody>
          <a:bodyPr>
            <a:normAutofit fontScale="90000"/>
          </a:bodyPr>
          <a:lstStyle/>
          <a:p>
            <a:r>
              <a:rPr lang="en-US" sz="4000" dirty="0"/>
              <a:t> Importance of Testing your Well for PFAS</a:t>
            </a:r>
          </a:p>
        </p:txBody>
      </p:sp>
      <p:sp>
        <p:nvSpPr>
          <p:cNvPr id="4" name="TextBox 3">
            <a:extLst>
              <a:ext uri="{FF2B5EF4-FFF2-40B4-BE49-F238E27FC236}">
                <a16:creationId xmlns:a16="http://schemas.microsoft.com/office/drawing/2014/main" id="{D62E5ECE-938E-B65C-DD34-DB28DA62A875}"/>
              </a:ext>
            </a:extLst>
          </p:cNvPr>
          <p:cNvSpPr txBox="1"/>
          <p:nvPr/>
        </p:nvSpPr>
        <p:spPr>
          <a:xfrm>
            <a:off x="2105025" y="1410355"/>
            <a:ext cx="7762875" cy="5447645"/>
          </a:xfrm>
          <a:prstGeom prst="rect">
            <a:avLst/>
          </a:prstGeom>
          <a:noFill/>
        </p:spPr>
        <p:txBody>
          <a:bodyPr wrap="square">
            <a:spAutoFit/>
          </a:bodyPr>
          <a:lstStyle/>
          <a:p>
            <a:pPr marL="514350" indent="-514350">
              <a:buFont typeface="+mj-lt"/>
              <a:buAutoNum type="arabicPeriod"/>
            </a:pPr>
            <a:r>
              <a:rPr lang="en-US" sz="3200" b="1" dirty="0">
                <a:latin typeface="Ideal Sans A"/>
              </a:rPr>
              <a:t>Human Health</a:t>
            </a:r>
          </a:p>
          <a:p>
            <a:pPr marL="971550" lvl="1" indent="-514350">
              <a:buAutoNum type="alphaLcPeriod"/>
            </a:pPr>
            <a:r>
              <a:rPr lang="en-US" sz="3200" b="1" dirty="0">
                <a:latin typeface="Ideal Sans A"/>
              </a:rPr>
              <a:t>Those with co-morbidities</a:t>
            </a:r>
          </a:p>
          <a:p>
            <a:pPr marL="971550" lvl="1" indent="-514350">
              <a:buAutoNum type="alphaLcPeriod"/>
            </a:pPr>
            <a:r>
              <a:rPr lang="en-US" sz="3200" b="1" dirty="0">
                <a:latin typeface="Ideal Sans A"/>
              </a:rPr>
              <a:t>Pregnant women</a:t>
            </a:r>
          </a:p>
          <a:p>
            <a:pPr marL="971550" lvl="1" indent="-514350">
              <a:buAutoNum type="alphaLcPeriod"/>
            </a:pPr>
            <a:r>
              <a:rPr lang="en-US" sz="3200" b="1" dirty="0">
                <a:latin typeface="Ideal Sans A"/>
              </a:rPr>
              <a:t>Children</a:t>
            </a:r>
          </a:p>
          <a:p>
            <a:pPr marL="514350" indent="-514350">
              <a:buFont typeface="+mj-lt"/>
              <a:buAutoNum type="arabicPeriod"/>
            </a:pPr>
            <a:r>
              <a:rPr lang="en-US" sz="3200" b="1" i="0" dirty="0">
                <a:effectLst/>
                <a:latin typeface="Ideal Sans A"/>
              </a:rPr>
              <a:t>Environmental Protection</a:t>
            </a:r>
          </a:p>
          <a:p>
            <a:pPr marL="971550" lvl="1" indent="-514350">
              <a:buAutoNum type="alphaLcPeriod"/>
            </a:pPr>
            <a:r>
              <a:rPr lang="en-US" sz="3200" b="1" dirty="0">
                <a:latin typeface="Ideal Sans A"/>
              </a:rPr>
              <a:t>Source water protection</a:t>
            </a:r>
          </a:p>
          <a:p>
            <a:pPr marL="971550" lvl="1" indent="-514350">
              <a:buAutoNum type="alphaLcPeriod"/>
            </a:pPr>
            <a:r>
              <a:rPr lang="en-US" sz="3200" b="1" dirty="0">
                <a:latin typeface="Ideal Sans A"/>
              </a:rPr>
              <a:t>Prevent further contamination </a:t>
            </a:r>
          </a:p>
          <a:p>
            <a:pPr marL="514350" indent="-514350">
              <a:buFont typeface="+mj-lt"/>
              <a:buAutoNum type="arabicPeriod"/>
            </a:pPr>
            <a:r>
              <a:rPr lang="en-US" sz="3200" b="1" dirty="0">
                <a:latin typeface="Ideal Sans A"/>
              </a:rPr>
              <a:t>Animal &amp; Agricultural Health</a:t>
            </a:r>
          </a:p>
          <a:p>
            <a:pPr marL="971550" lvl="1" indent="-514350">
              <a:buAutoNum type="alphaLcPeriod"/>
            </a:pPr>
            <a:r>
              <a:rPr lang="en-US" sz="3200" b="1" dirty="0">
                <a:latin typeface="Ideal Sans A"/>
              </a:rPr>
              <a:t>Animals that ingest PFAS are affected</a:t>
            </a:r>
          </a:p>
          <a:p>
            <a:pPr marL="971550" lvl="1" indent="-514350">
              <a:buAutoNum type="alphaLcPeriod"/>
            </a:pPr>
            <a:r>
              <a:rPr lang="en-US" sz="3200" b="1" dirty="0">
                <a:latin typeface="Ideal Sans A"/>
              </a:rPr>
              <a:t>Food that we consume</a:t>
            </a:r>
          </a:p>
          <a:p>
            <a:pPr algn="ctr"/>
            <a:endParaRPr lang="en-US" sz="2800" b="0" i="0" dirty="0">
              <a:solidFill>
                <a:srgbClr val="878889"/>
              </a:solidFill>
              <a:effectLst/>
              <a:latin typeface="Ideal Sans A"/>
            </a:endParaRPr>
          </a:p>
        </p:txBody>
      </p:sp>
    </p:spTree>
    <p:extLst>
      <p:ext uri="{BB962C8B-B14F-4D97-AF65-F5344CB8AC3E}">
        <p14:creationId xmlns:p14="http://schemas.microsoft.com/office/powerpoint/2010/main" val="3583471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81E2E-7037-0C55-E626-1D5575745F3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A3BDAEC-25DC-95D6-5946-2019340D8966}"/>
              </a:ext>
            </a:extLst>
          </p:cNvPr>
          <p:cNvSpPr>
            <a:spLocks noGrp="1"/>
          </p:cNvSpPr>
          <p:nvPr>
            <p:ph type="title"/>
          </p:nvPr>
        </p:nvSpPr>
        <p:spPr>
          <a:xfrm>
            <a:off x="509587" y="282829"/>
            <a:ext cx="9344025" cy="685800"/>
          </a:xfrm>
        </p:spPr>
        <p:txBody>
          <a:bodyPr>
            <a:normAutofit/>
          </a:bodyPr>
          <a:lstStyle/>
          <a:p>
            <a:r>
              <a:rPr lang="en-US" sz="4000" dirty="0"/>
              <a:t>Mitigation: Methods</a:t>
            </a:r>
          </a:p>
        </p:txBody>
      </p:sp>
      <p:sp>
        <p:nvSpPr>
          <p:cNvPr id="5" name="TextBox 4">
            <a:extLst>
              <a:ext uri="{FF2B5EF4-FFF2-40B4-BE49-F238E27FC236}">
                <a16:creationId xmlns:a16="http://schemas.microsoft.com/office/drawing/2014/main" id="{FFB05FBF-987C-E3DF-0D3F-DF87F372B45B}"/>
              </a:ext>
            </a:extLst>
          </p:cNvPr>
          <p:cNvSpPr txBox="1"/>
          <p:nvPr/>
        </p:nvSpPr>
        <p:spPr>
          <a:xfrm>
            <a:off x="785431" y="1153031"/>
            <a:ext cx="7058787" cy="3046988"/>
          </a:xfrm>
          <a:prstGeom prst="rect">
            <a:avLst/>
          </a:prstGeom>
          <a:noFill/>
        </p:spPr>
        <p:txBody>
          <a:bodyPr wrap="square">
            <a:spAutoFit/>
          </a:bodyPr>
          <a:lstStyle/>
          <a:p>
            <a:pPr algn="l"/>
            <a:r>
              <a:rPr lang="en-US" sz="3200" b="1" dirty="0">
                <a:latin typeface="Ideal Sans A"/>
              </a:rPr>
              <a:t>1. Treatment:</a:t>
            </a:r>
          </a:p>
          <a:p>
            <a:pPr algn="l"/>
            <a:r>
              <a:rPr lang="en-US" sz="3200" b="1" dirty="0">
                <a:latin typeface="Ideal Sans A"/>
              </a:rPr>
              <a:t>	- Granular Activated Carbon (GAC)</a:t>
            </a:r>
          </a:p>
          <a:p>
            <a:pPr algn="l"/>
            <a:r>
              <a:rPr lang="en-US" sz="3200" b="1" dirty="0">
                <a:latin typeface="Ideal Sans A"/>
              </a:rPr>
              <a:t>	- Ion Exchange (IEX)</a:t>
            </a:r>
          </a:p>
          <a:p>
            <a:pPr algn="l"/>
            <a:r>
              <a:rPr lang="en-US" sz="3200" b="1" i="0" dirty="0">
                <a:effectLst/>
                <a:latin typeface="Ideal Sans A"/>
              </a:rPr>
              <a:t>	- High Pressure Membranes</a:t>
            </a:r>
            <a:endParaRPr lang="en-US" sz="3200" b="1" dirty="0">
              <a:latin typeface="Ideal Sans A"/>
            </a:endParaRPr>
          </a:p>
          <a:p>
            <a:pPr algn="l"/>
            <a:r>
              <a:rPr lang="en-US" sz="3200" b="1" dirty="0">
                <a:latin typeface="Ideal Sans A"/>
              </a:rPr>
              <a:t>2. Consolidation</a:t>
            </a:r>
            <a:endParaRPr lang="en-US" sz="3200" b="1" i="0" dirty="0">
              <a:effectLst/>
              <a:latin typeface="Ideal Sans A"/>
            </a:endParaRPr>
          </a:p>
          <a:p>
            <a:pPr algn="l"/>
            <a:r>
              <a:rPr lang="en-US" sz="3200" b="1" dirty="0">
                <a:latin typeface="Ideal Sans A"/>
              </a:rPr>
              <a:t>3. New Source</a:t>
            </a:r>
            <a:endParaRPr lang="en-US" sz="3200" b="0" i="0" dirty="0">
              <a:effectLst/>
              <a:latin typeface="Ideal Sans A"/>
            </a:endParaRPr>
          </a:p>
        </p:txBody>
      </p:sp>
    </p:spTree>
    <p:extLst>
      <p:ext uri="{BB962C8B-B14F-4D97-AF65-F5344CB8AC3E}">
        <p14:creationId xmlns:p14="http://schemas.microsoft.com/office/powerpoint/2010/main" val="4288691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F4E0-CDCB-D69A-D632-11D0DE19149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11A0328-7378-5861-792F-49E6C98E0523}"/>
              </a:ext>
            </a:extLst>
          </p:cNvPr>
          <p:cNvSpPr>
            <a:spLocks noGrp="1"/>
          </p:cNvSpPr>
          <p:nvPr>
            <p:ph type="title"/>
          </p:nvPr>
        </p:nvSpPr>
        <p:spPr>
          <a:xfrm>
            <a:off x="509587" y="282829"/>
            <a:ext cx="9344025" cy="685800"/>
          </a:xfrm>
        </p:spPr>
        <p:txBody>
          <a:bodyPr>
            <a:normAutofit/>
          </a:bodyPr>
          <a:lstStyle/>
          <a:p>
            <a:r>
              <a:rPr lang="en-US" sz="4000" dirty="0"/>
              <a:t>Mitigation: Treatment</a:t>
            </a:r>
          </a:p>
        </p:txBody>
      </p:sp>
      <p:pic>
        <p:nvPicPr>
          <p:cNvPr id="4" name="Picture 3">
            <a:extLst>
              <a:ext uri="{FF2B5EF4-FFF2-40B4-BE49-F238E27FC236}">
                <a16:creationId xmlns:a16="http://schemas.microsoft.com/office/drawing/2014/main" id="{5824E731-A2DC-A643-2937-EF4D0AC9423A}"/>
              </a:ext>
            </a:extLst>
          </p:cNvPr>
          <p:cNvPicPr>
            <a:picLocks noChangeAspect="1"/>
          </p:cNvPicPr>
          <p:nvPr/>
        </p:nvPicPr>
        <p:blipFill>
          <a:blip r:embed="rId3"/>
          <a:stretch>
            <a:fillRect/>
          </a:stretch>
        </p:blipFill>
        <p:spPr>
          <a:xfrm>
            <a:off x="2274850" y="1199637"/>
            <a:ext cx="7349678" cy="5233966"/>
          </a:xfrm>
          <a:prstGeom prst="rect">
            <a:avLst/>
          </a:prstGeom>
        </p:spPr>
      </p:pic>
    </p:spTree>
    <p:extLst>
      <p:ext uri="{BB962C8B-B14F-4D97-AF65-F5344CB8AC3E}">
        <p14:creationId xmlns:p14="http://schemas.microsoft.com/office/powerpoint/2010/main" val="1680193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8AE4-A553-C17D-6D58-E47ED5EC9324}"/>
              </a:ext>
            </a:extLst>
          </p:cNvPr>
          <p:cNvSpPr>
            <a:spLocks noGrp="1"/>
          </p:cNvSpPr>
          <p:nvPr>
            <p:ph type="title"/>
          </p:nvPr>
        </p:nvSpPr>
        <p:spPr/>
        <p:txBody>
          <a:bodyPr/>
          <a:lstStyle/>
          <a:p>
            <a:r>
              <a:rPr lang="en-US" dirty="0"/>
              <a:t>PFAS Treatment</a:t>
            </a:r>
            <a:r>
              <a:rPr lang="en-US"/>
              <a:t>: Point-of-Use/Entry</a:t>
            </a:r>
            <a:endParaRPr lang="en-US" dirty="0"/>
          </a:p>
        </p:txBody>
      </p:sp>
      <p:sp>
        <p:nvSpPr>
          <p:cNvPr id="5" name="Text Placeholder 4">
            <a:extLst>
              <a:ext uri="{FF2B5EF4-FFF2-40B4-BE49-F238E27FC236}">
                <a16:creationId xmlns:a16="http://schemas.microsoft.com/office/drawing/2014/main" id="{D6523C0A-C6DE-1B58-2B4C-D85197931B25}"/>
              </a:ext>
            </a:extLst>
          </p:cNvPr>
          <p:cNvSpPr>
            <a:spLocks noGrp="1"/>
          </p:cNvSpPr>
          <p:nvPr>
            <p:ph type="body" sz="quarter" idx="14"/>
          </p:nvPr>
        </p:nvSpPr>
        <p:spPr>
          <a:xfrm>
            <a:off x="961120" y="1520190"/>
            <a:ext cx="9623060" cy="4579239"/>
          </a:xfrm>
        </p:spPr>
        <p:txBody>
          <a:bodyPr/>
          <a:lstStyle/>
          <a:p>
            <a:r>
              <a:rPr lang="en-US" b="1" dirty="0"/>
              <a:t>Charcoal (Granular Activated Carbon or GAC): </a:t>
            </a:r>
            <a:r>
              <a:rPr lang="en-US" dirty="0"/>
              <a:t>These filters use carbon to trap chemicals as water passes through them. </a:t>
            </a:r>
          </a:p>
          <a:p>
            <a:r>
              <a:rPr lang="en-US" b="1" dirty="0"/>
              <a:t>Reverse Osmosis (RO) Systems: </a:t>
            </a:r>
            <a:r>
              <a:rPr lang="en-US" dirty="0"/>
              <a:t>Reverse osmosis is a process that forces water through an extremely thin barrier that separates chemicals from the water. </a:t>
            </a:r>
          </a:p>
          <a:p>
            <a:r>
              <a:rPr lang="en-US" b="1" dirty="0"/>
              <a:t>Ion Exchange Resins: </a:t>
            </a:r>
            <a:r>
              <a:rPr lang="en-US" dirty="0"/>
              <a:t>Resins are tiny beads that act like powerful magnets that attract and hold the contaminated materials from passing through the water system. </a:t>
            </a:r>
          </a:p>
        </p:txBody>
      </p:sp>
      <p:pic>
        <p:nvPicPr>
          <p:cNvPr id="7" name="Picture 6" descr="Point-of-Use Reverse Osmosis Systems ...">
            <a:extLst>
              <a:ext uri="{FF2B5EF4-FFF2-40B4-BE49-F238E27FC236}">
                <a16:creationId xmlns:a16="http://schemas.microsoft.com/office/drawing/2014/main" id="{B3F910C7-59E6-1C71-95DA-6128FF86567E}"/>
              </a:ext>
            </a:extLst>
          </p:cNvPr>
          <p:cNvPicPr>
            <a:picLocks noChangeAspect="1"/>
          </p:cNvPicPr>
          <p:nvPr/>
        </p:nvPicPr>
        <p:blipFill>
          <a:blip r:embed="rId3"/>
          <a:stretch>
            <a:fillRect/>
          </a:stretch>
        </p:blipFill>
        <p:spPr>
          <a:xfrm>
            <a:off x="7669530" y="4180522"/>
            <a:ext cx="3760470" cy="2493355"/>
          </a:xfrm>
          <a:prstGeom prst="rect">
            <a:avLst/>
          </a:prstGeom>
        </p:spPr>
      </p:pic>
    </p:spTree>
    <p:extLst>
      <p:ext uri="{BB962C8B-B14F-4D97-AF65-F5344CB8AC3E}">
        <p14:creationId xmlns:p14="http://schemas.microsoft.com/office/powerpoint/2010/main" val="3292396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8EA4D-7084-660F-C963-5DF554D7C6F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A9F7A16-55E3-B069-D7D6-2466824C6B60}"/>
              </a:ext>
            </a:extLst>
          </p:cNvPr>
          <p:cNvSpPr txBox="1"/>
          <p:nvPr/>
        </p:nvSpPr>
        <p:spPr>
          <a:xfrm>
            <a:off x="396740" y="1095153"/>
            <a:ext cx="5061952" cy="4453128"/>
          </a:xfrm>
          <a:prstGeom prst="rect">
            <a:avLst/>
          </a:prstGeom>
        </p:spPr>
        <p:txBody>
          <a:bodyPr vert="horz" lIns="91440" tIns="45720" rIns="91440" bIns="45720" rtlCol="0">
            <a:normAutofit/>
          </a:bodyPr>
          <a:lstStyle/>
          <a:p>
            <a:pPr marL="342900"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Pros: </a:t>
            </a:r>
          </a:p>
          <a:p>
            <a:pPr marL="800100" lvl="1"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Potentially r</a:t>
            </a:r>
            <a:r>
              <a:rPr lang="en-US" sz="2200" b="0" i="0" dirty="0">
                <a:effectLst/>
                <a:ea typeface="Lato" panose="020F0502020204030203" pitchFamily="34" charset="0"/>
                <a:cs typeface="Lato" panose="020F0502020204030203" pitchFamily="34" charset="0"/>
              </a:rPr>
              <a:t>educe PFAS </a:t>
            </a:r>
          </a:p>
          <a:p>
            <a:pPr marL="800100" lvl="1" indent="-342900">
              <a:lnSpc>
                <a:spcPct val="90000"/>
              </a:lnSpc>
              <a:spcBef>
                <a:spcPts val="1000"/>
              </a:spcBef>
              <a:buClr>
                <a:srgbClr val="3876B0"/>
              </a:buClr>
              <a:buFont typeface="Arial" panose="020B0604020202020204" pitchFamily="34" charset="0"/>
              <a:buChar char="•"/>
            </a:pPr>
            <a:r>
              <a:rPr lang="en-US" sz="2200" b="0" i="0" dirty="0">
                <a:effectLst/>
                <a:ea typeface="Lato" panose="020F0502020204030203" pitchFamily="34" charset="0"/>
                <a:cs typeface="Lato" panose="020F0502020204030203" pitchFamily="34" charset="0"/>
              </a:rPr>
              <a:t>Can potentiall</a:t>
            </a:r>
            <a:r>
              <a:rPr lang="en-US" sz="2200" dirty="0">
                <a:ea typeface="Lato" panose="020F0502020204030203" pitchFamily="34" charset="0"/>
                <a:cs typeface="Lato" panose="020F0502020204030203" pitchFamily="34" charset="0"/>
              </a:rPr>
              <a:t>y eliminate other co-contaminants present </a:t>
            </a:r>
          </a:p>
          <a:p>
            <a:pPr marL="800100" lvl="1" indent="-342900">
              <a:lnSpc>
                <a:spcPct val="90000"/>
              </a:lnSpc>
              <a:spcBef>
                <a:spcPts val="1000"/>
              </a:spcBef>
              <a:buClr>
                <a:srgbClr val="3876B0"/>
              </a:buClr>
              <a:buFont typeface="Arial" panose="020B0604020202020204" pitchFamily="34" charset="0"/>
              <a:buChar char="•"/>
            </a:pPr>
            <a:r>
              <a:rPr lang="en-US" sz="2200" b="0" i="0" dirty="0">
                <a:effectLst/>
                <a:ea typeface="Lato" panose="020F0502020204030203" pitchFamily="34" charset="0"/>
                <a:cs typeface="Lato" panose="020F0502020204030203" pitchFamily="34" charset="0"/>
              </a:rPr>
              <a:t>Replace older well that may need it (older infrastructure)</a:t>
            </a:r>
            <a:endParaRPr lang="en-US" sz="2200" dirty="0">
              <a:ea typeface="Lato" panose="020F0502020204030203" pitchFamily="34" charset="0"/>
              <a:cs typeface="Lato" panose="020F0502020204030203" pitchFamily="34" charset="0"/>
            </a:endParaRPr>
          </a:p>
          <a:p>
            <a:pPr marL="342900"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Cons: </a:t>
            </a:r>
          </a:p>
          <a:p>
            <a:pPr marL="800100" lvl="1"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Cost of drilling is high</a:t>
            </a:r>
          </a:p>
          <a:p>
            <a:pPr marL="800100" lvl="1"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May not reduce PFAS </a:t>
            </a:r>
          </a:p>
          <a:p>
            <a:pPr marL="800100" lvl="1" indent="-342900">
              <a:lnSpc>
                <a:spcPct val="90000"/>
              </a:lnSpc>
              <a:spcBef>
                <a:spcPts val="1000"/>
              </a:spcBef>
              <a:buClr>
                <a:srgbClr val="3876B0"/>
              </a:buClr>
              <a:buFont typeface="Arial" panose="020B0604020202020204" pitchFamily="34" charset="0"/>
              <a:buChar char="•"/>
            </a:pPr>
            <a:r>
              <a:rPr lang="en-US" sz="2200" dirty="0">
                <a:ea typeface="Lato" panose="020F0502020204030203" pitchFamily="34" charset="0"/>
                <a:cs typeface="Lato" panose="020F0502020204030203" pitchFamily="34" charset="0"/>
              </a:rPr>
              <a:t>More compliance requirements for approval</a:t>
            </a:r>
          </a:p>
          <a:p>
            <a:pPr marL="800100" lvl="1" indent="-342900">
              <a:lnSpc>
                <a:spcPct val="90000"/>
              </a:lnSpc>
              <a:spcBef>
                <a:spcPts val="1000"/>
              </a:spcBef>
              <a:buClr>
                <a:srgbClr val="3876B0"/>
              </a:buClr>
              <a:buFont typeface="Arial" panose="020B0604020202020204" pitchFamily="34" charset="0"/>
              <a:buChar char="•"/>
            </a:pPr>
            <a:endParaRPr lang="en-US" sz="2200" dirty="0">
              <a:ea typeface="Lato" panose="020F0502020204030203" pitchFamily="34" charset="0"/>
              <a:cs typeface="Lato" panose="020F0502020204030203" pitchFamily="34" charset="0"/>
            </a:endParaRPr>
          </a:p>
        </p:txBody>
      </p:sp>
      <p:sp>
        <p:nvSpPr>
          <p:cNvPr id="3" name="Title 1">
            <a:extLst>
              <a:ext uri="{FF2B5EF4-FFF2-40B4-BE49-F238E27FC236}">
                <a16:creationId xmlns:a16="http://schemas.microsoft.com/office/drawing/2014/main" id="{7C64DF00-2580-61B7-56B9-897D5BB443F7}"/>
              </a:ext>
            </a:extLst>
          </p:cNvPr>
          <p:cNvSpPr>
            <a:spLocks noGrp="1"/>
          </p:cNvSpPr>
          <p:nvPr>
            <p:ph type="title"/>
          </p:nvPr>
        </p:nvSpPr>
        <p:spPr>
          <a:xfrm>
            <a:off x="471169" y="346726"/>
            <a:ext cx="5061952" cy="923544"/>
          </a:xfrm>
        </p:spPr>
        <p:txBody>
          <a:bodyPr vert="horz" lIns="91440" tIns="45720" rIns="91440" bIns="45720" rtlCol="0" anchor="t">
            <a:normAutofit/>
          </a:bodyPr>
          <a:lstStyle/>
          <a:p>
            <a:r>
              <a:rPr lang="en-US" b="1" kern="1200">
                <a:latin typeface="+mj-lt"/>
                <a:ea typeface="+mj-ea"/>
                <a:cs typeface="+mj-cs"/>
              </a:rPr>
              <a:t>Mitigation: New Source </a:t>
            </a:r>
          </a:p>
        </p:txBody>
      </p:sp>
      <p:pic>
        <p:nvPicPr>
          <p:cNvPr id="1028" name="Picture 4" descr="How Much Does It Cost To Drill A Well In 2024 – Forbes Home">
            <a:extLst>
              <a:ext uri="{FF2B5EF4-FFF2-40B4-BE49-F238E27FC236}">
                <a16:creationId xmlns:a16="http://schemas.microsoft.com/office/drawing/2014/main" id="{0712614E-924E-A34B-85EC-F1E11377E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9315" y="1957719"/>
            <a:ext cx="5254573" cy="2942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42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052AB-72A2-DF96-608B-F7CBC8A6F6F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7F708F4-7193-4CE1-F314-59AE86379936}"/>
              </a:ext>
            </a:extLst>
          </p:cNvPr>
          <p:cNvSpPr>
            <a:spLocks noGrp="1"/>
          </p:cNvSpPr>
          <p:nvPr>
            <p:ph type="title"/>
          </p:nvPr>
        </p:nvSpPr>
        <p:spPr>
          <a:xfrm>
            <a:off x="509587" y="282829"/>
            <a:ext cx="9344025" cy="685800"/>
          </a:xfrm>
        </p:spPr>
        <p:txBody>
          <a:bodyPr>
            <a:normAutofit/>
          </a:bodyPr>
          <a:lstStyle/>
          <a:p>
            <a:r>
              <a:rPr lang="en-US" sz="4000" dirty="0"/>
              <a:t>Mitigation: Each System is Unique</a:t>
            </a:r>
          </a:p>
        </p:txBody>
      </p:sp>
      <p:sp>
        <p:nvSpPr>
          <p:cNvPr id="4" name="TextBox 3">
            <a:extLst>
              <a:ext uri="{FF2B5EF4-FFF2-40B4-BE49-F238E27FC236}">
                <a16:creationId xmlns:a16="http://schemas.microsoft.com/office/drawing/2014/main" id="{995ECAB7-8F1F-DAB7-FF9D-27B8927FDD0F}"/>
              </a:ext>
            </a:extLst>
          </p:cNvPr>
          <p:cNvSpPr txBox="1"/>
          <p:nvPr/>
        </p:nvSpPr>
        <p:spPr>
          <a:xfrm>
            <a:off x="342900" y="1676177"/>
            <a:ext cx="11391900" cy="4810347"/>
          </a:xfrm>
          <a:prstGeom prst="rect">
            <a:avLst/>
          </a:prstGeom>
        </p:spPr>
        <p:txBody>
          <a:bodyPr vert="horz" lIns="91440" tIns="45720" rIns="91440" bIns="45720" rtlCol="0">
            <a:normAutofit/>
          </a:bodyPr>
          <a:lstStyle/>
          <a:p>
            <a:pPr marL="342900" indent="-342900">
              <a:lnSpc>
                <a:spcPct val="90000"/>
              </a:lnSpc>
              <a:spcBef>
                <a:spcPts val="1000"/>
              </a:spcBef>
              <a:buClr>
                <a:srgbClr val="3876B0"/>
              </a:buClr>
              <a:buFont typeface="Arial" panose="020B0604020202020204" pitchFamily="34" charset="0"/>
              <a:buChar char="•"/>
            </a:pPr>
            <a:r>
              <a:rPr lang="en-US" sz="2800" b="1" dirty="0">
                <a:ea typeface="Lato" panose="020F0502020204030203" pitchFamily="34" charset="0"/>
                <a:cs typeface="Lato" panose="020F0502020204030203" pitchFamily="34" charset="0"/>
              </a:rPr>
              <a:t>Questions to get you started on determining your best options: </a:t>
            </a:r>
          </a:p>
          <a:p>
            <a:pPr marL="800100" lvl="1" indent="-342900">
              <a:lnSpc>
                <a:spcPct val="90000"/>
              </a:lnSpc>
              <a:spcBef>
                <a:spcPts val="1000"/>
              </a:spcBef>
              <a:buClr>
                <a:srgbClr val="3876B0"/>
              </a:buClr>
              <a:buFont typeface="Arial" panose="020B0604020202020204" pitchFamily="34" charset="0"/>
              <a:buChar char="•"/>
            </a:pPr>
            <a:r>
              <a:rPr lang="en-US" sz="2800" dirty="0">
                <a:ea typeface="Lato" panose="020F0502020204030203" pitchFamily="34" charset="0"/>
                <a:cs typeface="Lato" panose="020F0502020204030203" pitchFamily="34" charset="0"/>
              </a:rPr>
              <a:t>Which of the six PFAS is above the MCL(s)?</a:t>
            </a:r>
          </a:p>
          <a:p>
            <a:pPr marL="800100" lvl="1" indent="-342900">
              <a:lnSpc>
                <a:spcPct val="90000"/>
              </a:lnSpc>
              <a:spcBef>
                <a:spcPts val="1000"/>
              </a:spcBef>
              <a:buClr>
                <a:srgbClr val="3876B0"/>
              </a:buClr>
              <a:buFont typeface="Arial" panose="020B0604020202020204" pitchFamily="34" charset="0"/>
              <a:buChar char="•"/>
            </a:pPr>
            <a:r>
              <a:rPr lang="en-US" sz="2800" dirty="0">
                <a:ea typeface="Lato" panose="020F0502020204030203" pitchFamily="34" charset="0"/>
                <a:cs typeface="Lato" panose="020F0502020204030203" pitchFamily="34" charset="0"/>
              </a:rPr>
              <a:t>Do you have other contaminants to consider?</a:t>
            </a:r>
          </a:p>
          <a:p>
            <a:pPr marL="800100" lvl="1" indent="-342900">
              <a:lnSpc>
                <a:spcPct val="90000"/>
              </a:lnSpc>
              <a:spcBef>
                <a:spcPts val="1000"/>
              </a:spcBef>
              <a:buClr>
                <a:srgbClr val="3876B0"/>
              </a:buClr>
              <a:buFont typeface="Arial" panose="020B0604020202020204" pitchFamily="34" charset="0"/>
              <a:buChar char="•"/>
            </a:pPr>
            <a:r>
              <a:rPr lang="en-US" sz="2800" dirty="0">
                <a:ea typeface="Lato" panose="020F0502020204030203" pitchFamily="34" charset="0"/>
                <a:cs typeface="Lato" panose="020F0502020204030203" pitchFamily="34" charset="0"/>
              </a:rPr>
              <a:t>Are there nearby sources to connect to?</a:t>
            </a:r>
          </a:p>
          <a:p>
            <a:pPr marL="800100" lvl="1" indent="-342900">
              <a:lnSpc>
                <a:spcPct val="90000"/>
              </a:lnSpc>
              <a:spcBef>
                <a:spcPts val="1000"/>
              </a:spcBef>
              <a:buClr>
                <a:srgbClr val="3876B0"/>
              </a:buClr>
              <a:buFont typeface="Arial" panose="020B0604020202020204" pitchFamily="34" charset="0"/>
              <a:buChar char="•"/>
            </a:pPr>
            <a:r>
              <a:rPr lang="en-US" sz="2800" dirty="0">
                <a:ea typeface="Lato" panose="020F0502020204030203" pitchFamily="34" charset="0"/>
                <a:cs typeface="Lato" panose="020F0502020204030203" pitchFamily="34" charset="0"/>
              </a:rPr>
              <a:t>What are your funding options as a private well owner?</a:t>
            </a:r>
          </a:p>
          <a:p>
            <a:pPr marL="800100" lvl="1" indent="-342900">
              <a:lnSpc>
                <a:spcPct val="90000"/>
              </a:lnSpc>
              <a:spcBef>
                <a:spcPts val="1000"/>
              </a:spcBef>
              <a:buClr>
                <a:srgbClr val="3876B0"/>
              </a:buClr>
              <a:buFont typeface="Arial" panose="020B0604020202020204" pitchFamily="34" charset="0"/>
              <a:buChar char="•"/>
            </a:pPr>
            <a:endParaRPr lang="en-US" sz="2800" dirty="0">
              <a:ea typeface="Lato" panose="020F0502020204030203" pitchFamily="34" charset="0"/>
              <a:cs typeface="Lato" panose="020F0502020204030203" pitchFamily="34" charset="0"/>
            </a:endParaRPr>
          </a:p>
          <a:p>
            <a:pPr marL="800100" lvl="1" indent="-342900">
              <a:lnSpc>
                <a:spcPct val="90000"/>
              </a:lnSpc>
              <a:spcBef>
                <a:spcPts val="1000"/>
              </a:spcBef>
              <a:buClr>
                <a:srgbClr val="3876B0"/>
              </a:buClr>
              <a:buFont typeface="Arial" panose="020B0604020202020204" pitchFamily="34" charset="0"/>
              <a:buChar char="•"/>
            </a:pPr>
            <a:endParaRPr lang="en-US" sz="2200" dirty="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922340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E68CD-C642-B841-F198-B19DB69CA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01C41-669F-F08B-6498-EC4B44EF987B}"/>
              </a:ext>
            </a:extLst>
          </p:cNvPr>
          <p:cNvSpPr>
            <a:spLocks noGrp="1"/>
          </p:cNvSpPr>
          <p:nvPr>
            <p:ph type="title"/>
          </p:nvPr>
        </p:nvSpPr>
        <p:spPr>
          <a:xfrm>
            <a:off x="670111" y="317278"/>
            <a:ext cx="10097901" cy="685800"/>
          </a:xfrm>
        </p:spPr>
        <p:txBody>
          <a:bodyPr>
            <a:normAutofit/>
          </a:bodyPr>
          <a:lstStyle/>
          <a:p>
            <a:r>
              <a:rPr lang="en-US" sz="4000" dirty="0"/>
              <a:t>Resources in Arizona</a:t>
            </a:r>
          </a:p>
        </p:txBody>
      </p:sp>
      <p:pic>
        <p:nvPicPr>
          <p:cNvPr id="4" name="Picture 3">
            <a:extLst>
              <a:ext uri="{FF2B5EF4-FFF2-40B4-BE49-F238E27FC236}">
                <a16:creationId xmlns:a16="http://schemas.microsoft.com/office/drawing/2014/main" id="{6B55005B-4272-FE0D-EEAF-F3F5B4F84469}"/>
              </a:ext>
            </a:extLst>
          </p:cNvPr>
          <p:cNvPicPr>
            <a:picLocks noChangeAspect="1"/>
          </p:cNvPicPr>
          <p:nvPr/>
        </p:nvPicPr>
        <p:blipFill>
          <a:blip r:embed="rId2"/>
          <a:stretch>
            <a:fillRect/>
          </a:stretch>
        </p:blipFill>
        <p:spPr>
          <a:xfrm>
            <a:off x="670111" y="1054746"/>
            <a:ext cx="10851777" cy="5485976"/>
          </a:xfrm>
          <a:prstGeom prst="rect">
            <a:avLst/>
          </a:prstGeom>
        </p:spPr>
      </p:pic>
    </p:spTree>
    <p:extLst>
      <p:ext uri="{BB962C8B-B14F-4D97-AF65-F5344CB8AC3E}">
        <p14:creationId xmlns:p14="http://schemas.microsoft.com/office/powerpoint/2010/main" val="1191241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135FA-B46C-F134-2D22-1BF26AA4F7DE}"/>
              </a:ext>
            </a:extLst>
          </p:cNvPr>
          <p:cNvSpPr>
            <a:spLocks noGrp="1"/>
          </p:cNvSpPr>
          <p:nvPr>
            <p:ph type="title"/>
          </p:nvPr>
        </p:nvSpPr>
        <p:spPr/>
        <p:txBody>
          <a:bodyPr/>
          <a:lstStyle/>
          <a:p>
            <a:r>
              <a:rPr lang="en-US" dirty="0"/>
              <a:t>Resources in Arizona</a:t>
            </a:r>
          </a:p>
        </p:txBody>
      </p:sp>
      <p:sp>
        <p:nvSpPr>
          <p:cNvPr id="5" name="Text Placeholder 4">
            <a:extLst>
              <a:ext uri="{FF2B5EF4-FFF2-40B4-BE49-F238E27FC236}">
                <a16:creationId xmlns:a16="http://schemas.microsoft.com/office/drawing/2014/main" id="{A47EFF9A-5AA1-5433-05C5-A1B11081A8C9}"/>
              </a:ext>
            </a:extLst>
          </p:cNvPr>
          <p:cNvSpPr>
            <a:spLocks noGrp="1"/>
          </p:cNvSpPr>
          <p:nvPr>
            <p:ph type="body" sz="quarter" idx="14"/>
          </p:nvPr>
        </p:nvSpPr>
        <p:spPr>
          <a:xfrm>
            <a:off x="1062990" y="1520191"/>
            <a:ext cx="10058400" cy="4579238"/>
          </a:xfrm>
        </p:spPr>
        <p:txBody>
          <a:bodyPr/>
          <a:lstStyle/>
          <a:p>
            <a:r>
              <a:rPr lang="en-US" sz="3200" dirty="0"/>
              <a:t>Rural Community Assistance Corporation (RCAC)</a:t>
            </a:r>
          </a:p>
          <a:p>
            <a:r>
              <a:rPr lang="en-US" sz="3200" dirty="0"/>
              <a:t>ASU &amp; Arizona Water for All </a:t>
            </a:r>
          </a:p>
          <a:p>
            <a:r>
              <a:rPr lang="en-US" sz="3200" dirty="0"/>
              <a:t>Arizona Department of Environmental Quality (ADEQ)</a:t>
            </a:r>
          </a:p>
          <a:p>
            <a:r>
              <a:rPr lang="en-US" sz="3200" dirty="0"/>
              <a:t>Environmental Protection Agency (EPA)</a:t>
            </a:r>
          </a:p>
          <a:p>
            <a:pPr lvl="1"/>
            <a:r>
              <a:rPr lang="en-US" sz="3200" dirty="0"/>
              <a:t>Region 9</a:t>
            </a:r>
          </a:p>
          <a:p>
            <a:r>
              <a:rPr lang="en-US" sz="3200" dirty="0"/>
              <a:t>United States Department of Agriculture (USDA)</a:t>
            </a:r>
          </a:p>
          <a:p>
            <a:pPr lvl="1"/>
            <a:r>
              <a:rPr lang="en-US" sz="3200" dirty="0"/>
              <a:t>Section 504 Funding </a:t>
            </a:r>
          </a:p>
          <a:p>
            <a:pPr lvl="1"/>
            <a:endParaRPr lang="en-US" dirty="0"/>
          </a:p>
        </p:txBody>
      </p:sp>
    </p:spTree>
    <p:extLst>
      <p:ext uri="{BB962C8B-B14F-4D97-AF65-F5344CB8AC3E}">
        <p14:creationId xmlns:p14="http://schemas.microsoft.com/office/powerpoint/2010/main" val="2274403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773FF7-E36B-1B95-6BAF-F6A159D2DFB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1199B1B6-D8B7-5366-11DA-16AFB300CB37}"/>
              </a:ext>
            </a:extLst>
          </p:cNvPr>
          <p:cNvSpPr>
            <a:spLocks noGrp="1"/>
          </p:cNvSpPr>
          <p:nvPr>
            <p:ph type="title"/>
          </p:nvPr>
        </p:nvSpPr>
        <p:spPr>
          <a:xfrm>
            <a:off x="308610" y="1070800"/>
            <a:ext cx="4110472" cy="5583126"/>
          </a:xfrm>
        </p:spPr>
        <p:txBody>
          <a:bodyPr vert="horz" lIns="91440" tIns="45720" rIns="91440" bIns="45720" rtlCol="0" anchor="ctr">
            <a:normAutofit/>
          </a:bodyPr>
          <a:lstStyle/>
          <a:p>
            <a:pPr algn="r"/>
            <a:r>
              <a:rPr lang="en-US" sz="5000" kern="1200">
                <a:solidFill>
                  <a:schemeClr val="tx1"/>
                </a:solidFill>
                <a:latin typeface="+mj-lt"/>
                <a:ea typeface="+mj-ea"/>
                <a:cs typeface="+mj-cs"/>
              </a:rPr>
              <a:t>Stay </a:t>
            </a:r>
            <a:r>
              <a:rPr lang="en-US" sz="5000">
                <a:solidFill>
                  <a:schemeClr val="tx1"/>
                </a:solidFill>
              </a:rPr>
              <a:t>U</a:t>
            </a:r>
            <a:r>
              <a:rPr lang="en-US" sz="5000" kern="1200">
                <a:solidFill>
                  <a:schemeClr val="tx1"/>
                </a:solidFill>
                <a:latin typeface="+mj-lt"/>
                <a:ea typeface="+mj-ea"/>
                <a:cs typeface="+mj-cs"/>
              </a:rPr>
              <a:t>pdated!</a:t>
            </a:r>
            <a:endParaRPr lang="en-US" sz="5000" kern="1200" dirty="0">
              <a:solidFill>
                <a:schemeClr val="tx1"/>
              </a:solidFill>
              <a:latin typeface="+mj-lt"/>
              <a:ea typeface="+mj-ea"/>
              <a:cs typeface="+mj-cs"/>
            </a:endParaRP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TextBox 3">
            <a:extLst>
              <a:ext uri="{FF2B5EF4-FFF2-40B4-BE49-F238E27FC236}">
                <a16:creationId xmlns:a16="http://schemas.microsoft.com/office/drawing/2014/main" id="{A57C24A8-13C7-D64F-8C39-652EBF8112AA}"/>
              </a:ext>
            </a:extLst>
          </p:cNvPr>
          <p:cNvGraphicFramePr/>
          <p:nvPr>
            <p:extLst>
              <p:ext uri="{D42A27DB-BD31-4B8C-83A1-F6EECF244321}">
                <p14:modId xmlns:p14="http://schemas.microsoft.com/office/powerpoint/2010/main" val="4265565514"/>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750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376CA53-FA61-5D64-CBD4-19D0E0C1F774}"/>
              </a:ext>
            </a:extLst>
          </p:cNvPr>
          <p:cNvSpPr txBox="1">
            <a:spLocks/>
          </p:cNvSpPr>
          <p:nvPr/>
        </p:nvSpPr>
        <p:spPr>
          <a:xfrm>
            <a:off x="4123944" y="704098"/>
            <a:ext cx="4191000" cy="8186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rgbClr val="276092"/>
                </a:solidFill>
                <a:latin typeface="Arial Narrow" panose="020B0606020202030204" pitchFamily="34" charset="0"/>
                <a:ea typeface="+mj-ea"/>
                <a:cs typeface="Arial" panose="020B0604020202020204" pitchFamily="34" charset="0"/>
              </a:defRPr>
            </a:lvl1pPr>
          </a:lstStyle>
          <a:p>
            <a:pPr algn="ctr"/>
            <a:endParaRPr lang="en-US" dirty="0">
              <a:solidFill>
                <a:schemeClr val="tx1"/>
              </a:solidFill>
            </a:endParaRPr>
          </a:p>
        </p:txBody>
      </p:sp>
      <p:sp>
        <p:nvSpPr>
          <p:cNvPr id="3" name="Title 1">
            <a:extLst>
              <a:ext uri="{FF2B5EF4-FFF2-40B4-BE49-F238E27FC236}">
                <a16:creationId xmlns:a16="http://schemas.microsoft.com/office/drawing/2014/main" id="{C5553CB1-4AE7-E561-5B40-90679E2F4BF6}"/>
              </a:ext>
            </a:extLst>
          </p:cNvPr>
          <p:cNvSpPr txBox="1">
            <a:spLocks/>
          </p:cNvSpPr>
          <p:nvPr/>
        </p:nvSpPr>
        <p:spPr>
          <a:xfrm>
            <a:off x="5410632" y="2174029"/>
            <a:ext cx="5393600" cy="1757600"/>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4800" dirty="0">
                <a:solidFill>
                  <a:schemeClr val="bg1"/>
                </a:solidFill>
              </a:rPr>
              <a:t>Questions?</a:t>
            </a:r>
          </a:p>
        </p:txBody>
      </p:sp>
    </p:spTree>
    <p:extLst>
      <p:ext uri="{BB962C8B-B14F-4D97-AF65-F5344CB8AC3E}">
        <p14:creationId xmlns:p14="http://schemas.microsoft.com/office/powerpoint/2010/main" val="27171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3"/>
          <p:cNvSpPr txBox="1">
            <a:spLocks noGrp="1"/>
          </p:cNvSpPr>
          <p:nvPr>
            <p:ph type="title"/>
          </p:nvPr>
        </p:nvSpPr>
        <p:spPr>
          <a:xfrm>
            <a:off x="354000" y="1863133"/>
            <a:ext cx="5393600" cy="1757600"/>
          </a:xfrm>
        </p:spPr>
        <p:txBody>
          <a:bodyPr wrap="square" anchor="b">
            <a:normAutofit/>
          </a:bodyPr>
          <a:lstStyle/>
          <a:p>
            <a:pPr lvl="0" algn="ctr"/>
            <a:r>
              <a:rPr lang="en-US" sz="4800" dirty="0"/>
              <a:t>Thank You!</a:t>
            </a:r>
          </a:p>
        </p:txBody>
      </p:sp>
      <p:sp>
        <p:nvSpPr>
          <p:cNvPr id="25" name="Content Placeholder 24">
            <a:extLst>
              <a:ext uri="{FF2B5EF4-FFF2-40B4-BE49-F238E27FC236}">
                <a16:creationId xmlns:a16="http://schemas.microsoft.com/office/drawing/2014/main" id="{B06B8526-0EF5-4C0C-A76E-49B3EE5E8F9A}"/>
              </a:ext>
            </a:extLst>
          </p:cNvPr>
          <p:cNvSpPr>
            <a:spLocks noGrp="1"/>
          </p:cNvSpPr>
          <p:nvPr>
            <p:ph type="body" idx="2"/>
          </p:nvPr>
        </p:nvSpPr>
        <p:spPr>
          <a:xfrm>
            <a:off x="6096000" y="863998"/>
            <a:ext cx="6096000" cy="5218749"/>
          </a:xfrm>
        </p:spPr>
        <p:txBody>
          <a:bodyPr wrap="square" anchor="ctr">
            <a:normAutofit/>
          </a:bodyPr>
          <a:lstStyle/>
          <a:p>
            <a:pPr marL="0" indent="0">
              <a:spcAft>
                <a:spcPts val="600"/>
              </a:spcAft>
              <a:buNone/>
            </a:pPr>
            <a:r>
              <a:rPr lang="en-US" sz="3200" dirty="0"/>
              <a:t>Sierra Kubicki</a:t>
            </a:r>
          </a:p>
          <a:p>
            <a:pPr marL="0" lvl="0" indent="0">
              <a:spcAft>
                <a:spcPts val="600"/>
              </a:spcAft>
              <a:buNone/>
            </a:pPr>
            <a:r>
              <a:rPr lang="en-US" sz="3200" dirty="0"/>
              <a:t>Assistant Field Manager, Arizona</a:t>
            </a:r>
          </a:p>
          <a:p>
            <a:pPr marL="0" lvl="0" indent="0">
              <a:spcAft>
                <a:spcPts val="600"/>
              </a:spcAft>
              <a:buNone/>
            </a:pPr>
            <a:r>
              <a:rPr lang="en-US" sz="3200" dirty="0"/>
              <a:t>RCAC</a:t>
            </a:r>
          </a:p>
          <a:p>
            <a:pPr marL="0" lvl="0" indent="0">
              <a:spcAft>
                <a:spcPts val="600"/>
              </a:spcAft>
              <a:buNone/>
            </a:pPr>
            <a:endParaRPr lang="en-US" sz="3200" dirty="0"/>
          </a:p>
          <a:p>
            <a:pPr marL="0" lvl="0" indent="0">
              <a:spcAft>
                <a:spcPts val="600"/>
              </a:spcAft>
              <a:buNone/>
            </a:pPr>
            <a:r>
              <a:rPr lang="en-US" sz="3200" dirty="0"/>
              <a:t>725-278-2686</a:t>
            </a:r>
          </a:p>
          <a:p>
            <a:pPr marL="0" lvl="0" indent="0">
              <a:spcAft>
                <a:spcPts val="600"/>
              </a:spcAft>
              <a:buNone/>
            </a:pPr>
            <a:r>
              <a:rPr lang="en-US" sz="3200" dirty="0">
                <a:solidFill>
                  <a:schemeClr val="bg1"/>
                </a:solidFill>
              </a:rPr>
              <a:t>sierra.kubicki@rcac.org</a:t>
            </a:r>
          </a:p>
          <a:p>
            <a:pPr marL="0" lvl="0" indent="0">
              <a:spcAft>
                <a:spcPts val="600"/>
              </a:spcAft>
              <a:buNone/>
            </a:pPr>
            <a:endParaRPr lang="en-US" dirty="0"/>
          </a:p>
          <a:p>
            <a:pPr marL="0" lvl="0" indent="0">
              <a:spcAft>
                <a:spcPts val="600"/>
              </a:spcAft>
              <a:buNone/>
            </a:pPr>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Dc0Vis7g"/>
  <p:tag name="ARTICULATE_SLIDE_THUMBNAIL_REFRESH" val="1"/>
  <p:tag name="ARTICULATE_PROJECT_OPEN" val="0"/>
  <p:tag name="ARTICULATE_SLIDE_COUNT" val="1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CAP Theme">
      <a:dk1>
        <a:srgbClr val="000000"/>
      </a:dk1>
      <a:lt1>
        <a:srgbClr val="FFFFFF"/>
      </a:lt1>
      <a:dk2>
        <a:srgbClr val="000000"/>
      </a:dk2>
      <a:lt2>
        <a:srgbClr val="A3B971"/>
      </a:lt2>
      <a:accent1>
        <a:srgbClr val="3776B3"/>
      </a:accent1>
      <a:accent2>
        <a:srgbClr val="A3B971"/>
      </a:accent2>
      <a:accent3>
        <a:srgbClr val="EAC11D"/>
      </a:accent3>
      <a:accent4>
        <a:srgbClr val="FFFFFF"/>
      </a:accent4>
      <a:accent5>
        <a:srgbClr val="3876B0"/>
      </a:accent5>
      <a:accent6>
        <a:srgbClr val="EAC11D"/>
      </a:accent6>
      <a:hlink>
        <a:srgbClr val="46A1BB"/>
      </a:hlink>
      <a:folHlink>
        <a:srgbClr val="EAC1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under Acknowledgements ">
  <a:themeElements>
    <a:clrScheme name="RCAP 2022 Template">
      <a:dk1>
        <a:srgbClr val="000000"/>
      </a:dk1>
      <a:lt1>
        <a:srgbClr val="FFFFFF"/>
      </a:lt1>
      <a:dk2>
        <a:srgbClr val="000000"/>
      </a:dk2>
      <a:lt2>
        <a:srgbClr val="000000"/>
      </a:lt2>
      <a:accent1>
        <a:srgbClr val="3876B0"/>
      </a:accent1>
      <a:accent2>
        <a:srgbClr val="48A0B9"/>
      </a:accent2>
      <a:accent3>
        <a:srgbClr val="A1B770"/>
      </a:accent3>
      <a:accent4>
        <a:srgbClr val="000000"/>
      </a:accent4>
      <a:accent5>
        <a:srgbClr val="000000"/>
      </a:accent5>
      <a:accent6>
        <a:srgbClr val="000000"/>
      </a:accent6>
      <a:hlink>
        <a:srgbClr val="0277BD"/>
      </a:hlink>
      <a:folHlink>
        <a:srgbClr val="0277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9E70F5DF7317E469A0B34B7302F6FCE" ma:contentTypeVersion="6" ma:contentTypeDescription="Create a new document." ma:contentTypeScope="" ma:versionID="7e3c50b1cae4525aa91566deffcf2daf">
  <xsd:schema xmlns:xsd="http://www.w3.org/2001/XMLSchema" xmlns:xs="http://www.w3.org/2001/XMLSchema" xmlns:p="http://schemas.microsoft.com/office/2006/metadata/properties" xmlns:ns2="41c42b3a-26c7-4e03-8fea-a8839c18de5d" xmlns:ns3="b580cb59-854d-4f02-b2c3-e4f829b885cd" targetNamespace="http://schemas.microsoft.com/office/2006/metadata/properties" ma:root="true" ma:fieldsID="33d5ecccdccee69a47dceb9f6857ed8e" ns2:_="" ns3:_="">
    <xsd:import namespace="41c42b3a-26c7-4e03-8fea-a8839c18de5d"/>
    <xsd:import namespace="b580cb59-854d-4f02-b2c3-e4f829b885c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42b3a-26c7-4e03-8fea-a8839c18de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80cb59-854d-4f02-b2c3-e4f829b885c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9A231C-F80E-4871-8355-D0C23DC32941}">
  <ds:schemaRefs>
    <ds:schemaRef ds:uri="http://purl.org/dc/elements/1.1/"/>
    <ds:schemaRef ds:uri="http://purl.org/dc/dcmitype/"/>
    <ds:schemaRef ds:uri="http://www.w3.org/XML/1998/namespace"/>
    <ds:schemaRef ds:uri="http://schemas.microsoft.com/office/2006/documentManagement/types"/>
    <ds:schemaRef ds:uri="http://purl.org/dc/terms/"/>
    <ds:schemaRef ds:uri="b580cb59-854d-4f02-b2c3-e4f829b885cd"/>
    <ds:schemaRef ds:uri="http://schemas.microsoft.com/office/infopath/2007/PartnerControls"/>
    <ds:schemaRef ds:uri="41c42b3a-26c7-4e03-8fea-a8839c18de5d"/>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A369C66D-6DD6-4841-8123-8CC9AA782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c42b3a-26c7-4e03-8fea-a8839c18de5d"/>
    <ds:schemaRef ds:uri="b580cb59-854d-4f02-b2c3-e4f829b885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6D3787-C7D3-4E59-80D3-B5198053BF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7076</TotalTime>
  <Words>1168</Words>
  <Application>Microsoft Office PowerPoint</Application>
  <PresentationFormat>Widescreen</PresentationFormat>
  <Paragraphs>147</Paragraphs>
  <Slides>31</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Arial</vt:lpstr>
      <vt:lpstr>Calibri</vt:lpstr>
      <vt:lpstr>Calibri Light</vt:lpstr>
      <vt:lpstr>Helvetica Neue</vt:lpstr>
      <vt:lpstr>Ideal Sans A</vt:lpstr>
      <vt:lpstr>Lato</vt:lpstr>
      <vt:lpstr>Libre Caslon Text</vt:lpstr>
      <vt:lpstr>Merriweather Web</vt:lpstr>
      <vt:lpstr>Source Sans Pro Web</vt:lpstr>
      <vt:lpstr>Office Theme</vt:lpstr>
      <vt:lpstr>Funder Acknowledgements </vt:lpstr>
      <vt:lpstr>PowerPoint Presentation</vt:lpstr>
      <vt:lpstr>Presenter</vt:lpstr>
      <vt:lpstr>What’s on the Agenda Today? </vt:lpstr>
      <vt:lpstr>Key Takeaways </vt:lpstr>
      <vt:lpstr>Where did PFAS come from and what are they?  PFAS = Per- and Polyflouroalkyl Substances </vt:lpstr>
      <vt:lpstr>Where did PFAS come from?</vt:lpstr>
      <vt:lpstr>Main Sources of PFAS</vt:lpstr>
      <vt:lpstr>PowerPoint Presentation</vt:lpstr>
      <vt:lpstr>PFAS &amp; Groundwater</vt:lpstr>
      <vt:lpstr>PFAS &amp; Groundwater</vt:lpstr>
      <vt:lpstr>Groundwater Plumes</vt:lpstr>
      <vt:lpstr>Final Rules &amp; Regulations: MCL’s</vt:lpstr>
      <vt:lpstr>Final Rules &amp; Regulations: MCL’s</vt:lpstr>
      <vt:lpstr>Health Effects of PFAS (CDC)</vt:lpstr>
      <vt:lpstr>Health Effects of PFAS (EPA)</vt:lpstr>
      <vt:lpstr>Health Effects of PFAS (EPA)</vt:lpstr>
      <vt:lpstr>Health Effects of PFAS (EPA)</vt:lpstr>
      <vt:lpstr>Health Effects of PFAS: How do you address them?</vt:lpstr>
      <vt:lpstr>Arizona Certified PFAS Testing Labs</vt:lpstr>
      <vt:lpstr>PFAS Testing</vt:lpstr>
      <vt:lpstr> Importance of Testing your Well for PFAS</vt:lpstr>
      <vt:lpstr>Mitigation: Methods</vt:lpstr>
      <vt:lpstr>Mitigation: Treatment</vt:lpstr>
      <vt:lpstr>PFAS Treatment: Point-of-Use/Entry</vt:lpstr>
      <vt:lpstr>Mitigation: New Source </vt:lpstr>
      <vt:lpstr>Mitigation: Each System is Unique</vt:lpstr>
      <vt:lpstr>Resources in Arizona</vt:lpstr>
      <vt:lpstr>Resources in Arizona</vt:lpstr>
      <vt:lpstr>Stay Updated!</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Barnes</dc:creator>
  <cp:lastModifiedBy>Sierra Kubicki</cp:lastModifiedBy>
  <cp:revision>55</cp:revision>
  <dcterms:created xsi:type="dcterms:W3CDTF">2022-01-31T22:13:31Z</dcterms:created>
  <dcterms:modified xsi:type="dcterms:W3CDTF">2026-05-26T18:52:19Z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06EAF94A-3E9F-4B97-B9FE-5684F4FFE8A8</vt:lpwstr>
  </property>
  <property fmtid="{D5CDD505-2E9C-101B-9397-08002B2CF9AE}" pid="3" name="ArticulatePath">
    <vt:lpwstr>https://rcapnational-my.sharepoint.com/personal/gbarnes_rcap_org/Documents/NPA 2/Webinars/11 Sustainable Utility Management Feb 2022/Effective Utility Management webinar new layout</vt:lpwstr>
  </property>
  <property fmtid="{D5CDD505-2E9C-101B-9397-08002B2CF9AE}" pid="4" name="ContentTypeId">
    <vt:lpwstr>0x01010099E70F5DF7317E469A0B34B7302F6FCE</vt:lpwstr>
  </property>
</Properties>
</file>